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48"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01/12/2021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image" Target="../media/image4.jpg"/><Relationship Id="rId5" Type="http://schemas.openxmlformats.org/officeDocument/2006/relationships/hyperlink" Target="https://www.webuyanycar.com/guides/car-ownership/car-engine-sizes" TargetMode="External"/><Relationship Id="rId10" Type="http://schemas.openxmlformats.org/officeDocument/2006/relationships/image" Target="../media/image3.jpg"/><Relationship Id="rId4" Type="http://schemas.openxmlformats.org/officeDocument/2006/relationships/image" Target="../media/image1.emf"/><Relationship Id="rId9"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739105082"/>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64"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341632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Car engine sizes: What you need to know | webuyanycar.com</a:t>
            </a:r>
            <a:r>
              <a:rPr lang="en-US" sz="1200" dirty="0">
                <a:latin typeface="Times New Roman" panose="02020603050405020304" pitchFamily="18" charset="0"/>
                <a:cs typeface="Times New Roman" panose="02020603050405020304" pitchFamily="18" charset="0"/>
              </a:rPr>
              <a:t>, no date)</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2862322"/>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r>
              <a:rPr lang="en-US" dirty="0">
                <a:effectLst/>
              </a:rPr>
              <a:t>Bishop, Christopher (2006) ‘Pattern Recognition and Machine Learning’, in </a:t>
            </a:r>
            <a:r>
              <a:rPr lang="en-US" i="1" dirty="0">
                <a:effectLst/>
              </a:rPr>
              <a:t>Pattern Recognition and Machine Learning</a:t>
            </a:r>
            <a:r>
              <a:rPr lang="en-US" dirty="0">
                <a:effectLst/>
              </a:rPr>
              <a:t>. Chapter 3: Springer </a:t>
            </a:r>
            <a:r>
              <a:rPr lang="en-US" dirty="0" err="1">
                <a:effectLst/>
              </a:rPr>
              <a:t>Science+Business</a:t>
            </a:r>
            <a:r>
              <a:rPr lang="en-US" dirty="0">
                <a:effectLst/>
              </a:rPr>
              <a:t> Media LLC. Available at: </a:t>
            </a:r>
            <a:r>
              <a:rPr lang="en-US" dirty="0">
                <a:effectLst/>
                <a:hlinkClick r:id="rId6"/>
              </a:rPr>
              <a:t>https://www.microsoft.com/en-us/research/uploads/prod/2006/01/Bishop-Pattern-Recognition-and-Machine-Learning-2006.pdf</a:t>
            </a:r>
            <a:r>
              <a:rPr lang="en-US" dirty="0">
                <a:effectLst/>
              </a:rPr>
              <a:t> (Accessed: 30 November 2021).</a:t>
            </a:r>
          </a:p>
          <a:p>
            <a:r>
              <a:rPr lang="en-US" dirty="0">
                <a:effectLst/>
              </a:rPr>
              <a:t>Osborne, J.W. (2017) </a:t>
            </a:r>
            <a:r>
              <a:rPr lang="en-US" i="1" dirty="0">
                <a:effectLst/>
              </a:rPr>
              <a:t>Regression &amp; Linear Modeling: Best Practices and Modern Methods</a:t>
            </a:r>
            <a:r>
              <a:rPr lang="en-US" dirty="0">
                <a:effectLst/>
              </a:rPr>
              <a:t>. 2455 Teller Road, Thousand Oaks California 91320: SAGE Publications, Inc. doi:</a:t>
            </a:r>
            <a:r>
              <a:rPr lang="en-US" dirty="0">
                <a:effectLst/>
                <a:hlinkClick r:id="rId7"/>
              </a:rPr>
              <a:t>10.4135/9781071802724</a:t>
            </a:r>
            <a:r>
              <a:rPr lang="en-US" dirty="0">
                <a:effectLst/>
              </a:rPr>
              <a:t>.</a:t>
            </a:r>
          </a:p>
          <a:p>
            <a:endParaRPr lang="en-US" dirty="0">
              <a:effectLst/>
            </a:endParaRPr>
          </a:p>
          <a:p>
            <a:endParaRPr lang="en-US" dirty="0">
              <a:effectLst/>
            </a:endParaRPr>
          </a:p>
          <a:p>
            <a:endParaRPr lang="en-GB" dirty="0"/>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3001743885"/>
              </p:ext>
            </p:extLst>
          </p:nvPr>
        </p:nvGraphicFramePr>
        <p:xfrm>
          <a:off x="9153885" y="3600450"/>
          <a:ext cx="5249141" cy="1466850"/>
        </p:xfrm>
        <a:graphic>
          <a:graphicData uri="http://schemas.openxmlformats.org/presentationml/2006/ole">
            <mc:AlternateContent xmlns:mc="http://schemas.openxmlformats.org/markup-compatibility/2006">
              <mc:Choice xmlns:v="urn:schemas-microsoft-com:vml" Requires="v">
                <p:oleObj spid="_x0000_s1065" name="Worksheet" r:id="rId8" imgW="4124271" imgH="1152557" progId="Excel.Sheet.12">
                  <p:embed/>
                </p:oleObj>
              </mc:Choice>
              <mc:Fallback>
                <p:oleObj name="Worksheet" r:id="rId8" imgW="4124271" imgH="1152557" progId="Excel.Sheet.12">
                  <p:embed/>
                  <p:pic>
                    <p:nvPicPr>
                      <p:cNvPr id="0" name=""/>
                      <p:cNvPicPr/>
                      <p:nvPr/>
                    </p:nvPicPr>
                    <p:blipFill>
                      <a:blip r:embed="rId9"/>
                      <a:stretch>
                        <a:fillRect/>
                      </a:stretch>
                    </p:blipFill>
                    <p:spPr>
                      <a:xfrm>
                        <a:off x="9153885" y="3600450"/>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592300" y="3600449"/>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7280" y="8738779"/>
            <a:ext cx="17152620" cy="341632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(Bishop, Christopher, 2006)</a:t>
            </a: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a:t>
            </a:r>
            <a:r>
              <a:rPr lang="en-GB" sz="1200">
                <a:latin typeface="Times New Roman" panose="02020603050405020304" pitchFamily="18" charset="0"/>
                <a:cs typeface="Times New Roman" panose="02020603050405020304" pitchFamily="18" charset="0"/>
              </a:rPr>
              <a:t>X vector first)</a:t>
            </a:r>
            <a:endParaRPr lang="en-GB"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(Osborne, 2017)</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80" y="1389888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900</TotalTime>
  <Words>1494</Words>
  <Application>Microsoft Office PowerPoint</Application>
  <PresentationFormat>Custom</PresentationFormat>
  <Paragraphs>34</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23</cp:revision>
  <dcterms:created xsi:type="dcterms:W3CDTF">2021-11-21T16:11:18Z</dcterms:created>
  <dcterms:modified xsi:type="dcterms:W3CDTF">2021-12-01T15:13:23Z</dcterms:modified>
</cp:coreProperties>
</file>