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75" d="100"/>
          <a:sy n="75" d="100"/>
        </p:scale>
        <p:origin x="-38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13/12/2021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 Id="rId2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0797" y="16994941"/>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1015663"/>
          </a:xfrm>
          <a:prstGeom prst="rect">
            <a:avLst/>
          </a:prstGeom>
          <a:noFill/>
        </p:spPr>
        <p:txBody>
          <a:bodyPr wrap="square" rtlCol="0">
            <a:spAutoFit/>
          </a:bodyPr>
          <a:lstStyle/>
          <a:p>
            <a:pPr algn="ctr"/>
            <a:r>
              <a:rPr lang="en-GB" sz="3200" b="1" dirty="0"/>
              <a:t>Linear Regression Versus Random Forest Regression</a:t>
            </a:r>
          </a:p>
          <a:p>
            <a:pPr algn="ctr"/>
            <a:r>
              <a:rPr lang="en-GB" sz="2800" dirty="0"/>
              <a:t>Thomas Fishwick</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94"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95"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Our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14400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 (The average prediction is the same as not using the cross-validation).</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1172.39 and MAE 836.57.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100. Number of decision tree regressors to use in the forest.</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US" sz="1000" dirty="0">
                <a:effectLst/>
                <a:latin typeface="Times New Roman" panose="02020603050405020304" pitchFamily="18" charset="0"/>
                <a:cs typeface="Times New Roman" panose="02020603050405020304" pitchFamily="18" charset="0"/>
              </a:rPr>
              <a:t>From the graph Trees versus RMSE you can see that there is not much difference between using 100 trees and 500. </a:t>
            </a:r>
          </a:p>
          <a:p>
            <a:r>
              <a:rPr lang="en-US" sz="1000" dirty="0">
                <a:effectLst/>
                <a:latin typeface="Times New Roman" panose="02020603050405020304" pitchFamily="18" charset="0"/>
                <a:cs typeface="Times New Roman" panose="02020603050405020304" pitchFamily="18" charset="0"/>
              </a:rPr>
              <a:t>Using K-fold cross-validation, 100 trees and taking the average of the results we get almost as good a result as just using 100 trees, but not quite as good as just using 100 trees.</a:t>
            </a:r>
            <a:endParaRPr lang="en-GB"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£508.3 less than Linear Regression and £645.6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(although both suffer from having some residuals very far from zero).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100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 without fully understanding it.</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(and barely uses </a:t>
            </a:r>
            <a:r>
              <a:rPr lang="en-GB" sz="1000" dirty="0" err="1">
                <a:latin typeface="Times New Roman" panose="02020603050405020304" pitchFamily="18" charset="0"/>
                <a:cs typeface="Times New Roman" panose="02020603050405020304" pitchFamily="18" charset="0"/>
              </a:rPr>
              <a:t>model_Kuga</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8889152"/>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7121198" y="16961170"/>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5838189" y="10803905"/>
            <a:ext cx="3399167" cy="2379416"/>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549886" y="17341100"/>
            <a:ext cx="4281269" cy="3562627"/>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5831155" y="17373018"/>
            <a:ext cx="4281269" cy="3562627"/>
          </a:xfrm>
          <a:prstGeom prst="rect">
            <a:avLst/>
          </a:prstGeom>
        </p:spPr>
      </p:pic>
      <p:pic>
        <p:nvPicPr>
          <p:cNvPr id="20" name="Picture 19" descr="Trees in forest versus RMSE">
            <a:extLst>
              <a:ext uri="{FF2B5EF4-FFF2-40B4-BE49-F238E27FC236}">
                <a16:creationId xmlns:a16="http://schemas.microsoft.com/office/drawing/2014/main" id="{8963AEE4-867C-4352-A4B7-80296316F17D}"/>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10409647" y="17659384"/>
            <a:ext cx="2809875" cy="2107406"/>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TotalTime>
  <Words>3103</Words>
  <Application>Microsoft Office PowerPoint</Application>
  <PresentationFormat>Custom</PresentationFormat>
  <Paragraphs>91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86</cp:revision>
  <cp:lastPrinted>2021-12-13T17:05:00Z</cp:lastPrinted>
  <dcterms:created xsi:type="dcterms:W3CDTF">2021-11-21T16:11:18Z</dcterms:created>
  <dcterms:modified xsi:type="dcterms:W3CDTF">2021-12-13T17:06:17Z</dcterms:modified>
</cp:coreProperties>
</file>