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60" y="-56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05/12/2021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4.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2.emf"/><Relationship Id="rId5" Type="http://schemas.openxmlformats.org/officeDocument/2006/relationships/hyperlink" Target="https://www.webuyanycar.com/guides/car-ownership/car-engine-sizes" TargetMode="External"/><Relationship Id="rId10" Type="http://schemas.openxmlformats.org/officeDocument/2006/relationships/package" Target="../embeddings/Microsoft_Excel_Worksheet1.xlsx"/><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1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5" y="19234335"/>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19" name="Worksheet" r:id="rId10" imgW="4124271" imgH="1152557" progId="Excel.Sheet.12">
                  <p:embed/>
                </p:oleObj>
              </mc:Choice>
              <mc:Fallback>
                <p:oleObj name="Worksheet" r:id="rId10" imgW="4124271" imgH="1152557" progId="Excel.Sheet.12">
                  <p:embed/>
                  <p:pic>
                    <p:nvPicPr>
                      <p:cNvPr id="0" name=""/>
                      <p:cNvPicPr/>
                      <p:nvPr/>
                    </p:nvPicPr>
                    <p:blipFill>
                      <a:blip r:embed="rId11"/>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7624438"/>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6" y="13211076"/>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73" y="10915085"/>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7" y="13896470"/>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5" y="14555783"/>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1799.9 and MAE of 1364.07.</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1113.79 and MAE 821.45.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7246421"/>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£542.6 less than Linear Regression and £686.2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a:t>
            </a:r>
            <a:r>
              <a:rPr lang="en-GB" sz="1200">
                <a:latin typeface="Times New Roman" panose="02020603050405020304" pitchFamily="18" charset="0"/>
                <a:cs typeface="Times New Roman" panose="02020603050405020304" pitchFamily="18" charset="0"/>
              </a:rPr>
              <a:t>the unnormalized data.</a:t>
            </a:r>
            <a:endParaRPr lang="en-GB" sz="12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5" y="20679219"/>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1275</TotalTime>
  <Words>2596</Words>
  <Application>Microsoft Office PowerPoint</Application>
  <PresentationFormat>Custom</PresentationFormat>
  <Paragraphs>67</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50</cp:revision>
  <dcterms:created xsi:type="dcterms:W3CDTF">2021-11-21T16:11:18Z</dcterms:created>
  <dcterms:modified xsi:type="dcterms:W3CDTF">2021-12-05T16:48:18Z</dcterms:modified>
</cp:coreProperties>
</file>