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54" y="-5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2.emf"/><Relationship Id="rId18" Type="http://schemas.openxmlformats.org/officeDocument/2006/relationships/image" Target="../media/image7.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package" Target="../embeddings/Microsoft_Excel_Worksheet1.xlsx"/><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hyperlink" Target="https://scott.fortmann-roe.com/docs/BiasVariance.html" TargetMode="External"/><Relationship Id="rId5" Type="http://schemas.openxmlformats.org/officeDocument/2006/relationships/hyperlink" Target="https://www.webuyanycar.com/guides/car-ownership/car-engine-sizes" TargetMode="External"/><Relationship Id="rId15" Type="http://schemas.openxmlformats.org/officeDocument/2006/relationships/image" Target="../media/image4.jpg"/><Relationship Id="rId10" Type="http://schemas.openxmlformats.org/officeDocument/2006/relationships/hyperlink" Target="https://ebookcentral.proquest.com/lib/city/reader.action?docID=6686746" TargetMode="External"/><Relationship Id="rId19" Type="http://schemas.openxmlformats.org/officeDocument/2006/relationships/image" Target="../media/image8.jpg"/><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40"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8890635"/>
            <a:ext cx="17712212" cy="2123658"/>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a:p>
            <a:pPr marL="228600" indent="-228600">
              <a:buFont typeface="+mj-lt"/>
              <a:buAutoNum type="arabicPeriod"/>
            </a:pPr>
            <a:r>
              <a:rPr lang="en-US" sz="1200" i="1" dirty="0">
                <a:effectLst/>
              </a:rPr>
              <a:t>Understanding the Bias-Variance Tradeoff</a:t>
            </a:r>
            <a:r>
              <a:rPr lang="en-US" sz="1200" dirty="0">
                <a:effectLst/>
              </a:rPr>
              <a:t> (no date). Available at: </a:t>
            </a:r>
            <a:r>
              <a:rPr lang="en-US" sz="1200" dirty="0">
                <a:effectLst/>
                <a:hlinkClick r:id="rId11"/>
              </a:rPr>
              <a:t>https://scott.fortmann-roe.com/docs/BiasVariance.html</a:t>
            </a:r>
            <a:r>
              <a:rPr lang="en-US" sz="1200" dirty="0">
                <a:effectLst/>
              </a:rPr>
              <a:t> (Accessed: 9 December 2021).</a:t>
            </a:r>
          </a:p>
          <a:p>
            <a:pPr marL="228600" indent="-228600">
              <a:buFont typeface="+mj-lt"/>
              <a:buAutoNum type="arabicPeriod"/>
            </a:pPr>
            <a:endParaRPr lang="en-GB" sz="1200" dirty="0">
              <a:effectLst/>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41" name="Worksheet" r:id="rId12" imgW="4124271" imgH="1152557" progId="Excel.Sheet.12">
                  <p:embed/>
                </p:oleObj>
              </mc:Choice>
              <mc:Fallback>
                <p:oleObj name="Worksheet" r:id="rId12" imgW="4124271" imgH="1152557" progId="Excel.Sheet.12">
                  <p:embed/>
                  <p:pic>
                    <p:nvPicPr>
                      <p:cNvPr id="0" name=""/>
                      <p:cNvPicPr/>
                      <p:nvPr/>
                    </p:nvPicPr>
                    <p:blipFill>
                      <a:blip r:embed="rId13"/>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9161" y="739701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5" y="1302000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698694"/>
            <a:ext cx="17152620" cy="249299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t>
            </a:r>
            <a:r>
              <a:rPr lang="en-GB" sz="12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2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5" y="13666331"/>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296747"/>
            <a:ext cx="17712213" cy="286232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Kfold</a:t>
            </a:r>
            <a:r>
              <a:rPr lang="en-GB" sz="1200" dirty="0">
                <a:latin typeface="Times New Roman" panose="02020603050405020304" pitchFamily="18" charset="0"/>
                <a:cs typeface="Times New Roman" panose="02020603050405020304" pitchFamily="18" charset="0"/>
              </a:rPr>
              <a:t>: 5. This trains 5 models and then I picked the best one.</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1177.40 and MAE 839.02.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6972542"/>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£505.6 less than Linear Regression and £640.6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86784" y="2079395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0218721" y="15704548"/>
            <a:ext cx="4604210" cy="322294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0649728" y="18890581"/>
            <a:ext cx="3399167" cy="2379417"/>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1650</TotalTime>
  <Words>2790</Words>
  <Application>Microsoft Office PowerPoint</Application>
  <PresentationFormat>Custom</PresentationFormat>
  <Paragraphs>71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61</cp:revision>
  <dcterms:created xsi:type="dcterms:W3CDTF">2021-11-21T16:11:18Z</dcterms:created>
  <dcterms:modified xsi:type="dcterms:W3CDTF">2021-12-11T16:53:08Z</dcterms:modified>
</cp:coreProperties>
</file>