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48" y="-2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29/11/2021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29/11/2021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29/11/2021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29/11/2021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29/11/2021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29/11/2021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29/11/2021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29/11/2021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package" Target="../embeddings/Microsoft_Excel_Worksheet.xlsx"/><Relationship Id="rId7" Type="http://schemas.openxmlformats.org/officeDocument/2006/relationships/image" Target="../media/image2.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hyperlink" Target="https://www.webuyanycar.com/guides/car-ownership/car-engine-sizes" TargetMode="External"/><Relationship Id="rId4" Type="http://schemas.openxmlformats.org/officeDocument/2006/relationships/image" Target="../media/image1.emf"/><Relationship Id="rId9"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1292662"/>
          </a:xfrm>
          <a:prstGeom prst="rect">
            <a:avLst/>
          </a:prstGeom>
          <a:noFill/>
        </p:spPr>
        <p:txBody>
          <a:bodyPr wrap="square" rtlCol="0">
            <a:spAutoFit/>
          </a:bodyPr>
          <a:lstStyle/>
          <a:p>
            <a:r>
              <a:rPr lang="en-GB" sz="2400" b="1" dirty="0"/>
              <a:t>Problem Description</a:t>
            </a:r>
          </a:p>
          <a:p>
            <a:r>
              <a:rPr lang="en-GB" dirty="0"/>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1015663"/>
          </a:xfrm>
          <a:prstGeom prst="rect">
            <a:avLst/>
          </a:prstGeom>
          <a:noFill/>
        </p:spPr>
        <p:txBody>
          <a:bodyPr wrap="square" rtlCol="0">
            <a:spAutoFit/>
          </a:bodyPr>
          <a:lstStyle/>
          <a:p>
            <a:r>
              <a:rPr lang="en-GB" sz="2400" b="1" dirty="0"/>
              <a:t>Exploratory Data Analysis</a:t>
            </a:r>
          </a:p>
          <a:p>
            <a:r>
              <a:rPr lang="en-GB" dirty="0"/>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48"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7571303"/>
          </a:xfrm>
          <a:prstGeom prst="rect">
            <a:avLst/>
          </a:prstGeom>
          <a:noFill/>
        </p:spPr>
        <p:txBody>
          <a:bodyPr wrap="square" rtlCol="0">
            <a:spAutoFit/>
          </a:bodyPr>
          <a:lstStyle/>
          <a:p>
            <a:r>
              <a:rPr lang="en-GB" dirty="0"/>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dirty="0"/>
              <a:t>(</a:t>
            </a:r>
            <a:r>
              <a:rPr lang="en-US" i="1" dirty="0"/>
              <a:t>Car engine sizes: What you need to know | webuyanycar.com</a:t>
            </a:r>
            <a:r>
              <a:rPr lang="en-US" dirty="0"/>
              <a:t>, no date)</a:t>
            </a:r>
            <a:r>
              <a:rPr lang="en-GB" dirty="0"/>
              <a:t>]).</a:t>
            </a:r>
          </a:p>
          <a:p>
            <a:r>
              <a:rPr lang="en-GB" dirty="0"/>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dirty="0"/>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dirty="0"/>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762000" y="18459450"/>
            <a:ext cx="17297400" cy="1200329"/>
          </a:xfrm>
          <a:prstGeom prst="rect">
            <a:avLst/>
          </a:prstGeom>
          <a:noFill/>
        </p:spPr>
        <p:txBody>
          <a:bodyPr wrap="square" rtlCol="0">
            <a:spAutoFit/>
          </a:bodyPr>
          <a:lstStyle/>
          <a:p>
            <a:r>
              <a:rPr lang="en-GB" dirty="0"/>
              <a:t>References</a:t>
            </a:r>
          </a:p>
          <a:p>
            <a:r>
              <a:rPr lang="en-US" i="1" dirty="0">
                <a:effectLst/>
              </a:rPr>
              <a:t>Car engine sizes: What you need to know | webuyanycar.com</a:t>
            </a:r>
            <a:r>
              <a:rPr lang="en-US" dirty="0">
                <a:effectLst/>
              </a:rPr>
              <a:t> (no date). Available at: </a:t>
            </a:r>
            <a:r>
              <a:rPr lang="en-US" dirty="0">
                <a:effectLst/>
                <a:hlinkClick r:id="rId5"/>
              </a:rPr>
              <a:t>https://www.webuyanycar.com/guides/car-ownership/car-engine-sizes</a:t>
            </a:r>
            <a:r>
              <a:rPr lang="en-US" dirty="0">
                <a:effectLst/>
              </a:rPr>
              <a:t> (Accessed: 21 November 2021).</a:t>
            </a:r>
          </a:p>
          <a:p>
            <a:endParaRPr lang="en-GB" dirty="0"/>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049" name="Worksheet" r:id="rId6" imgW="4124271" imgH="1152557" progId="Excel.Sheet.12">
                  <p:embed/>
                </p:oleObj>
              </mc:Choice>
              <mc:Fallback>
                <p:oleObj name="Worksheet" r:id="rId6" imgW="4124271" imgH="1152557" progId="Excel.Sheet.12">
                  <p:embed/>
                  <p:pic>
                    <p:nvPicPr>
                      <p:cNvPr id="0" name=""/>
                      <p:cNvPicPr/>
                      <p:nvPr/>
                    </p:nvPicPr>
                    <p:blipFill>
                      <a:blip r:embed="rId7"/>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81" y="12892771"/>
            <a:ext cx="17152620" cy="1477328"/>
          </a:xfrm>
          <a:prstGeom prst="rect">
            <a:avLst/>
          </a:prstGeom>
          <a:noFill/>
        </p:spPr>
        <p:txBody>
          <a:bodyPr wrap="square" rtlCol="0">
            <a:spAutoFit/>
          </a:bodyPr>
          <a:lstStyle/>
          <a:p>
            <a:r>
              <a:rPr lang="en-GB" b="1" dirty="0"/>
              <a:t>Linear Regression</a:t>
            </a:r>
          </a:p>
          <a:p>
            <a:r>
              <a:rPr lang="en-GB" dirty="0"/>
              <a:t>Linear Regression is a type of algorithm designed to fit an equation of the form:</a:t>
            </a:r>
          </a:p>
          <a:p>
            <a:r>
              <a:rPr lang="en-GB" dirty="0"/>
              <a:t>Y = </a:t>
            </a:r>
            <a:r>
              <a:rPr lang="en-GB" dirty="0" err="1"/>
              <a:t>aX</a:t>
            </a:r>
            <a:r>
              <a:rPr lang="en-GB" dirty="0"/>
              <a:t> + c + e</a:t>
            </a:r>
          </a:p>
          <a:p>
            <a:r>
              <a:rPr lang="en-GB" dirty="0"/>
              <a:t>Where Y is the target variable, X is the predictor, a is the slope, c is the intercept and e is the error (which we can’t easily model so our prediction should be wrong by that amount).</a:t>
            </a:r>
          </a:p>
          <a:p>
            <a:r>
              <a:rPr lang="en-GB" dirty="0"/>
              <a:t>In this case we would have a and X as vectors for each of the </a:t>
            </a:r>
            <a:r>
              <a:rPr lang="en-GB"/>
              <a:t>different predictors that we are using.</a:t>
            </a:r>
            <a:endParaRPr lang="en-GB" dirty="0"/>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534</TotalTime>
  <Words>1126</Words>
  <Application>Microsoft Office PowerPoint</Application>
  <PresentationFormat>Custom</PresentationFormat>
  <Paragraphs>17</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15</cp:revision>
  <dcterms:created xsi:type="dcterms:W3CDTF">2021-11-21T16:11:18Z</dcterms:created>
  <dcterms:modified xsi:type="dcterms:W3CDTF">2021-11-29T19:52:57Z</dcterms:modified>
</cp:coreProperties>
</file>