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6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22/11/2021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22/11/2021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22/11/2021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22/11/2021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22/11/2021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22/11/2021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22/11/2021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package" Target="../embeddings/Microsoft_Excel_Worksheet.xlsx"/><Relationship Id="rId7" Type="http://schemas.openxmlformats.org/officeDocument/2006/relationships/image" Target="../media/image2.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Excel_Worksheet1.xlsx"/><Relationship Id="rId5" Type="http://schemas.openxmlformats.org/officeDocument/2006/relationships/hyperlink" Target="https://www.webuyanycar.com/guides/car-ownership/car-engine-sizes" TargetMode="Externa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Decision Tree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1292662"/>
          </a:xfrm>
          <a:prstGeom prst="rect">
            <a:avLst/>
          </a:prstGeom>
          <a:noFill/>
        </p:spPr>
        <p:txBody>
          <a:bodyPr wrap="square" rtlCol="0">
            <a:spAutoFit/>
          </a:bodyPr>
          <a:lstStyle/>
          <a:p>
            <a:r>
              <a:rPr lang="en-GB" sz="2400" b="1" dirty="0"/>
              <a:t>Problem Description</a:t>
            </a:r>
          </a:p>
          <a:p>
            <a:r>
              <a:rPr lang="en-GB" dirty="0"/>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770368"/>
            <a:ext cx="17152620" cy="1015663"/>
          </a:xfrm>
          <a:prstGeom prst="rect">
            <a:avLst/>
          </a:prstGeom>
          <a:noFill/>
        </p:spPr>
        <p:txBody>
          <a:bodyPr wrap="square" rtlCol="0">
            <a:spAutoFit/>
          </a:bodyPr>
          <a:lstStyle/>
          <a:p>
            <a:r>
              <a:rPr lang="en-GB" sz="2400" b="1" dirty="0"/>
              <a:t>Exploratory Data Analysis</a:t>
            </a:r>
          </a:p>
          <a:p>
            <a:r>
              <a:rPr lang="en-GB" dirty="0"/>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739105082"/>
              </p:ext>
            </p:extLst>
          </p:nvPr>
        </p:nvGraphicFramePr>
        <p:xfrm>
          <a:off x="1420812" y="3600450"/>
          <a:ext cx="6885709" cy="1466850"/>
        </p:xfrm>
        <a:graphic>
          <a:graphicData uri="http://schemas.openxmlformats.org/presentationml/2006/ole">
            <mc:AlternateContent xmlns:mc="http://schemas.openxmlformats.org/markup-compatibility/2006">
              <mc:Choice xmlns:v="urn:schemas-microsoft-com:vml" Requires="v">
                <p:oleObj spid="_x0000_s1032"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20812" y="3600450"/>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5321468"/>
            <a:ext cx="17152620" cy="4801314"/>
          </a:xfrm>
          <a:prstGeom prst="rect">
            <a:avLst/>
          </a:prstGeom>
          <a:noFill/>
        </p:spPr>
        <p:txBody>
          <a:bodyPr wrap="square" rtlCol="0">
            <a:spAutoFit/>
          </a:bodyPr>
          <a:lstStyle/>
          <a:p>
            <a:r>
              <a:rPr lang="en-GB" dirty="0"/>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dirty="0"/>
              <a:t>(</a:t>
            </a:r>
            <a:r>
              <a:rPr lang="en-US" i="1" dirty="0"/>
              <a:t>Car engine sizes: What you need to know | webuyanycar.com</a:t>
            </a:r>
            <a:r>
              <a:rPr lang="en-US" dirty="0"/>
              <a:t>, no date)</a:t>
            </a:r>
            <a:r>
              <a:rPr lang="en-GB" dirty="0"/>
              <a:t>]).</a:t>
            </a:r>
          </a:p>
          <a:p>
            <a:r>
              <a:rPr lang="en-GB" dirty="0"/>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dirty="0"/>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a:t>
            </a:r>
            <a:r>
              <a:rPr lang="en-GB"/>
              <a:t>higher end.</a:t>
            </a:r>
            <a:endParaRPr lang="en-GB" dirty="0"/>
          </a:p>
        </p:txBody>
      </p:sp>
      <p:sp>
        <p:nvSpPr>
          <p:cNvPr id="10" name="TextBox 9">
            <a:extLst>
              <a:ext uri="{FF2B5EF4-FFF2-40B4-BE49-F238E27FC236}">
                <a16:creationId xmlns:a16="http://schemas.microsoft.com/office/drawing/2014/main" id="{DC395812-9CCA-48BE-8CB2-611E67A36EE9}"/>
              </a:ext>
            </a:extLst>
          </p:cNvPr>
          <p:cNvSpPr txBox="1"/>
          <p:nvPr/>
        </p:nvSpPr>
        <p:spPr>
          <a:xfrm>
            <a:off x="762000" y="18459450"/>
            <a:ext cx="17297400" cy="1200329"/>
          </a:xfrm>
          <a:prstGeom prst="rect">
            <a:avLst/>
          </a:prstGeom>
          <a:noFill/>
        </p:spPr>
        <p:txBody>
          <a:bodyPr wrap="square" rtlCol="0">
            <a:spAutoFit/>
          </a:bodyPr>
          <a:lstStyle/>
          <a:p>
            <a:r>
              <a:rPr lang="en-GB" dirty="0"/>
              <a:t>References</a:t>
            </a:r>
          </a:p>
          <a:p>
            <a:r>
              <a:rPr lang="en-US" i="1" dirty="0">
                <a:effectLst/>
              </a:rPr>
              <a:t>Car engine sizes: What you need to know | webuyanycar.com</a:t>
            </a:r>
            <a:r>
              <a:rPr lang="en-US" dirty="0">
                <a:effectLst/>
              </a:rPr>
              <a:t> (no date). Available at: </a:t>
            </a:r>
            <a:r>
              <a:rPr lang="en-US" dirty="0">
                <a:effectLst/>
                <a:hlinkClick r:id="rId5"/>
              </a:rPr>
              <a:t>https://www.webuyanycar.com/guides/car-ownership/car-engine-sizes</a:t>
            </a:r>
            <a:r>
              <a:rPr lang="en-US" dirty="0">
                <a:effectLst/>
              </a:rPr>
              <a:t> (Accessed: 21 November 2021).</a:t>
            </a:r>
          </a:p>
          <a:p>
            <a:endParaRPr lang="en-GB" dirty="0"/>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3001743885"/>
              </p:ext>
            </p:extLst>
          </p:nvPr>
        </p:nvGraphicFramePr>
        <p:xfrm>
          <a:off x="9153885" y="3600450"/>
          <a:ext cx="5249141" cy="1466850"/>
        </p:xfrm>
        <a:graphic>
          <a:graphicData uri="http://schemas.openxmlformats.org/presentationml/2006/ole">
            <mc:AlternateContent xmlns:mc="http://schemas.openxmlformats.org/markup-compatibility/2006">
              <mc:Choice xmlns:v="urn:schemas-microsoft-com:vml" Requires="v">
                <p:oleObj spid="_x0000_s1033" name="Worksheet" r:id="rId6" imgW="4124271" imgH="1152557" progId="Excel.Sheet.12">
                  <p:embed/>
                </p:oleObj>
              </mc:Choice>
              <mc:Fallback>
                <p:oleObj name="Worksheet" r:id="rId6" imgW="4124271" imgH="1152557" progId="Excel.Sheet.12">
                  <p:embed/>
                  <p:pic>
                    <p:nvPicPr>
                      <p:cNvPr id="0" name=""/>
                      <p:cNvPicPr/>
                      <p:nvPr/>
                    </p:nvPicPr>
                    <p:blipFill>
                      <a:blip r:embed="rId7"/>
                      <a:stretch>
                        <a:fillRect/>
                      </a:stretch>
                    </p:blipFill>
                    <p:spPr>
                      <a:xfrm>
                        <a:off x="9153885" y="3600450"/>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592300" y="3600449"/>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TotalTime>
  <Words>698</Words>
  <Application>Microsoft Office PowerPoint</Application>
  <PresentationFormat>Custom</PresentationFormat>
  <Paragraphs>11</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9</cp:revision>
  <dcterms:created xsi:type="dcterms:W3CDTF">2021-11-21T16:11:18Z</dcterms:created>
  <dcterms:modified xsi:type="dcterms:W3CDTF">2021-11-22T13:14:26Z</dcterms:modified>
</cp:coreProperties>
</file>