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36"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21/11/2021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21/11/2021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21/11/2021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21/11/2021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21/11/2021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hyperlink" Target="https://www.webuyanycar.com/guides/car-ownership/car-engine-sizes" TargetMode="Externa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Decision Tree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1292662"/>
          </a:xfrm>
          <a:prstGeom prst="rect">
            <a:avLst/>
          </a:prstGeom>
          <a:noFill/>
        </p:spPr>
        <p:txBody>
          <a:bodyPr wrap="square" rtlCol="0">
            <a:spAutoFit/>
          </a:bodyPr>
          <a:lstStyle/>
          <a:p>
            <a:r>
              <a:rPr lang="en-GB" sz="2400" b="1" dirty="0"/>
              <a:t>Problem Description</a:t>
            </a:r>
          </a:p>
          <a:p>
            <a:r>
              <a:rPr lang="en-GB" dirty="0"/>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1015663"/>
          </a:xfrm>
          <a:prstGeom prst="rect">
            <a:avLst/>
          </a:prstGeom>
          <a:noFill/>
        </p:spPr>
        <p:txBody>
          <a:bodyPr wrap="square" rtlCol="0">
            <a:spAutoFit/>
          </a:bodyPr>
          <a:lstStyle/>
          <a:p>
            <a:r>
              <a:rPr lang="en-GB" sz="2400" b="1" dirty="0"/>
              <a:t>Exploratory Data Analysis</a:t>
            </a:r>
          </a:p>
          <a:p>
            <a:r>
              <a:rPr lang="en-GB" dirty="0"/>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28"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2308324"/>
          </a:xfrm>
          <a:prstGeom prst="rect">
            <a:avLst/>
          </a:prstGeom>
          <a:noFill/>
        </p:spPr>
        <p:txBody>
          <a:bodyPr wrap="square" rtlCol="0">
            <a:spAutoFit/>
          </a:bodyPr>
          <a:lstStyle/>
          <a:p>
            <a:r>
              <a:rPr lang="en-GB" dirty="0"/>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dirty="0"/>
              <a:t>(</a:t>
            </a:r>
            <a:r>
              <a:rPr lang="en-US" i="1" dirty="0"/>
              <a:t>Car engine sizes: What you need to know | webuyanycar.com</a:t>
            </a:r>
            <a:r>
              <a:rPr lang="en-US" dirty="0"/>
              <a:t>, no date)</a:t>
            </a:r>
            <a:r>
              <a:rPr lang="en-GB" dirty="0"/>
              <a:t>]).</a:t>
            </a:r>
          </a:p>
          <a:p>
            <a:r>
              <a:rPr lang="en-GB" dirty="0"/>
              <a:t>For now I will fill in the zeros in the engine sizes with the mean of the non-zero engine sizes, as in reality the petrol, diesel and hybrid cars will have an engine size. For the electric cars I am making the assumption that the engine size is meant to convey the power of the electric engine (as there are only two of them this might be the only way their price estimate is anywhere </a:t>
            </a:r>
            <a:r>
              <a:rPr lang="en-GB"/>
              <a:t>near accurate).</a:t>
            </a:r>
            <a:endParaRPr lang="en-GB" dirty="0"/>
          </a:p>
          <a:p>
            <a:endParaRPr lang="en-GB" dirty="0"/>
          </a:p>
        </p:txBody>
      </p:sp>
      <p:sp>
        <p:nvSpPr>
          <p:cNvPr id="10" name="TextBox 9">
            <a:extLst>
              <a:ext uri="{FF2B5EF4-FFF2-40B4-BE49-F238E27FC236}">
                <a16:creationId xmlns:a16="http://schemas.microsoft.com/office/drawing/2014/main" id="{DC395812-9CCA-48BE-8CB2-611E67A36EE9}"/>
              </a:ext>
            </a:extLst>
          </p:cNvPr>
          <p:cNvSpPr txBox="1"/>
          <p:nvPr/>
        </p:nvSpPr>
        <p:spPr>
          <a:xfrm>
            <a:off x="762000" y="18459450"/>
            <a:ext cx="17297400" cy="1200329"/>
          </a:xfrm>
          <a:prstGeom prst="rect">
            <a:avLst/>
          </a:prstGeom>
          <a:noFill/>
        </p:spPr>
        <p:txBody>
          <a:bodyPr wrap="square" rtlCol="0">
            <a:spAutoFit/>
          </a:bodyPr>
          <a:lstStyle/>
          <a:p>
            <a:r>
              <a:rPr lang="en-GB" dirty="0"/>
              <a:t>References</a:t>
            </a:r>
          </a:p>
          <a:p>
            <a:r>
              <a:rPr lang="en-US" i="1" dirty="0">
                <a:effectLst/>
              </a:rPr>
              <a:t>Car engine sizes: What you need to know | webuyanycar.com</a:t>
            </a:r>
            <a:r>
              <a:rPr lang="en-US" dirty="0">
                <a:effectLst/>
              </a:rPr>
              <a:t> (no date). Available at: </a:t>
            </a:r>
            <a:r>
              <a:rPr lang="en-US" dirty="0">
                <a:effectLst/>
                <a:hlinkClick r:id="rId5"/>
              </a:rPr>
              <a:t>https://www.webuyanycar.com/guides/car-ownership/car-engine-sizes</a:t>
            </a:r>
            <a:r>
              <a:rPr lang="en-US" dirty="0">
                <a:effectLst/>
              </a:rPr>
              <a:t> (Accessed: 21 November 2021).</a:t>
            </a:r>
          </a:p>
          <a:p>
            <a:endParaRPr lang="en-GB" dirty="0"/>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29" name="Worksheet" r:id="rId6" imgW="4124271" imgH="1152557" progId="Excel.Sheet.12">
                  <p:embed/>
                </p:oleObj>
              </mc:Choice>
              <mc:Fallback>
                <p:oleObj name="Worksheet" r:id="rId6" imgW="4124271" imgH="1152557" progId="Excel.Sheet.12">
                  <p:embed/>
                  <p:pic>
                    <p:nvPicPr>
                      <p:cNvPr id="0" name=""/>
                      <p:cNvPicPr/>
                      <p:nvPr/>
                    </p:nvPicPr>
                    <p:blipFill>
                      <a:blip r:embed="rId7"/>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TotalTime>
  <Words>352</Words>
  <Application>Microsoft Office PowerPoint</Application>
  <PresentationFormat>Custom</PresentationFormat>
  <Paragraphs>10</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Microsoft Excel 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7</cp:revision>
  <dcterms:created xsi:type="dcterms:W3CDTF">2021-11-21T16:11:18Z</dcterms:created>
  <dcterms:modified xsi:type="dcterms:W3CDTF">2021-11-21T20:46:47Z</dcterms:modified>
</cp:coreProperties>
</file>