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72" y="-85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04/12/2021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04/12/2021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04/12/2021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04/12/2021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4.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image" Target="../media/image2.emf"/><Relationship Id="rId5" Type="http://schemas.openxmlformats.org/officeDocument/2006/relationships/hyperlink" Target="https://www.webuyanycar.com/guides/car-ownership/car-engine-sizes" TargetMode="External"/><Relationship Id="rId10" Type="http://schemas.openxmlformats.org/officeDocument/2006/relationships/package" Target="../embeddings/Microsoft_Excel_Worksheet1.xlsx"/><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100"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3416320"/>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Car engine sizes: What you need to know | webuyanycar.com</a:t>
            </a:r>
            <a:r>
              <a:rPr lang="en-US" sz="1200" dirty="0">
                <a:latin typeface="Times New Roman" panose="02020603050405020304" pitchFamily="18" charset="0"/>
                <a:cs typeface="Times New Roman" panose="02020603050405020304" pitchFamily="18" charset="0"/>
              </a:rPr>
              <a:t>, no date)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74" y="19011963"/>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endParaRPr lang="en-US" sz="1200" dirty="0">
              <a:effectLst/>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101" name="Worksheet" r:id="rId10" imgW="4124271" imgH="1152557" progId="Excel.Sheet.12">
                  <p:embed/>
                </p:oleObj>
              </mc:Choice>
              <mc:Fallback>
                <p:oleObj name="Worksheet" r:id="rId10" imgW="4124271" imgH="1152557" progId="Excel.Sheet.12">
                  <p:embed/>
                  <p:pic>
                    <p:nvPicPr>
                      <p:cNvPr id="0" name=""/>
                      <p:cNvPicPr/>
                      <p:nvPr/>
                    </p:nvPicPr>
                    <p:blipFill>
                      <a:blip r:embed="rId11"/>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0" y="8738779"/>
            <a:ext cx="17152620" cy="341632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(Bishop, Christopher, 2006)</a:t>
            </a: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(Osborne, 2017)</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75" y="14270559"/>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80" y="11901714"/>
            <a:ext cx="17152620" cy="230832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a:t>
            </a:r>
            <a:r>
              <a:rPr lang="en-GB" sz="1200" dirty="0" err="1"/>
              <a:t>Schapire</a:t>
            </a:r>
            <a:r>
              <a:rPr lang="en-GB" sz="1200" dirty="0"/>
              <a:t> Robert, 2001)</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80" y="14978743"/>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74" y="15706514"/>
            <a:ext cx="17712213" cy="267765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(which didn’t involve adjusting the hybrid’s figures) has RMSE 1799.9 and MAE of 1364.07.</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0.0002972,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a:t>
            </a:r>
            <a:r>
              <a:rPr lang="en-GB" sz="1200" dirty="0"/>
              <a:t>Bhattacharyya, ‘Ridge and Lasso Regression’.</a:t>
            </a:r>
            <a:r>
              <a:rPr lang="en-GB" sz="1200" dirty="0">
                <a:latin typeface="Times New Roman" panose="02020603050405020304" pitchFamily="18" charset="0"/>
                <a:cs typeface="Times New Roman" panose="02020603050405020304" pitchFamily="18" charset="0"/>
              </a:rPr>
              <a:t>) (paraphrased).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1113.79 and MAE 821.45.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74" y="18421067"/>
            <a:ext cx="17712212" cy="461665"/>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a:p>
            <a:endParaRPr lang="en-GB" sz="12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74" y="20673956"/>
            <a:ext cx="17712212"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1201</TotalTime>
  <Words>2093</Words>
  <Application>Microsoft Office PowerPoint</Application>
  <PresentationFormat>Custom</PresentationFormat>
  <Paragraphs>63</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41</cp:revision>
  <dcterms:created xsi:type="dcterms:W3CDTF">2021-11-21T16:11:18Z</dcterms:created>
  <dcterms:modified xsi:type="dcterms:W3CDTF">2021-12-04T18:31:04Z</dcterms:modified>
</cp:coreProperties>
</file>