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0" y="-1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4.jpg"/><Relationship Id="rId5" Type="http://schemas.openxmlformats.org/officeDocument/2006/relationships/hyperlink" Target="https://www.webuyanycar.com/guides/car-ownership/car-engine-sizes" TargetMode="External"/><Relationship Id="rId10" Type="http://schemas.openxmlformats.org/officeDocument/2006/relationships/image" Target="../media/image3.jpg"/><Relationship Id="rId4" Type="http://schemas.openxmlformats.org/officeDocument/2006/relationships/image" Target="../media/image1.emf"/><Relationship Id="rId9"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72"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76" y="18459450"/>
            <a:ext cx="17712212" cy="156966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73" name="Worksheet" r:id="rId8" imgW="4124271" imgH="1152557" progId="Excel.Sheet.12">
                  <p:embed/>
                </p:oleObj>
              </mc:Choice>
              <mc:Fallback>
                <p:oleObj name="Worksheet" r:id="rId8" imgW="4124271" imgH="1152557" progId="Excel.Sheet.12">
                  <p:embed/>
                  <p:pic>
                    <p:nvPicPr>
                      <p:cNvPr id="0" name=""/>
                      <p:cNvPicPr/>
                      <p:nvPr/>
                    </p:nvPicPr>
                    <p:blipFill>
                      <a:blip r:embed="rId9"/>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80" y="1389888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80" y="11901714"/>
            <a:ext cx="17152620" cy="461665"/>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80" y="14978743"/>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78" y="15878629"/>
            <a:ext cx="17712213"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77" y="16443169"/>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77" y="20029110"/>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TotalTime>
  <Words>1611</Words>
  <Application>Microsoft Office PowerPoint</Application>
  <PresentationFormat>Custom</PresentationFormat>
  <Paragraphs>41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27</cp:revision>
  <dcterms:created xsi:type="dcterms:W3CDTF">2021-11-21T16:11:18Z</dcterms:created>
  <dcterms:modified xsi:type="dcterms:W3CDTF">2021-12-01T15:48:06Z</dcterms:modified>
</cp:coreProperties>
</file>