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4" d="100"/>
          <a:sy n="24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1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43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6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9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8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99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5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8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5C33-BCD3-4468-9EAC-251BA9687A7A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BB61-9E82-4078-AA73-C51744E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99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A69E7-3DD3-4547-A2E9-11C407C00E34}"/>
              </a:ext>
            </a:extLst>
          </p:cNvPr>
          <p:cNvSpPr txBox="1"/>
          <p:nvPr/>
        </p:nvSpPr>
        <p:spPr>
          <a:xfrm>
            <a:off x="1" y="345077"/>
            <a:ext cx="30275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Linear Regression Versus Decision Tree Regression</a:t>
            </a:r>
          </a:p>
        </p:txBody>
      </p:sp>
    </p:spTree>
    <p:extLst>
      <p:ext uri="{BB962C8B-B14F-4D97-AF65-F5344CB8AC3E}">
        <p14:creationId xmlns:p14="http://schemas.microsoft.com/office/powerpoint/2010/main" val="346828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Fishwick</dc:creator>
  <cp:lastModifiedBy>Thomas Fishwick</cp:lastModifiedBy>
  <cp:revision>1</cp:revision>
  <dcterms:created xsi:type="dcterms:W3CDTF">2021-11-21T16:11:18Z</dcterms:created>
  <dcterms:modified xsi:type="dcterms:W3CDTF">2021-11-21T16:16:26Z</dcterms:modified>
</cp:coreProperties>
</file>