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247" autoAdjust="0"/>
  </p:normalViewPr>
  <p:slideViewPr>
    <p:cSldViewPr snapToGrid="0">
      <p:cViewPr varScale="1">
        <p:scale>
          <a:sx n="103" d="100"/>
          <a:sy n="103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5139-FE8B-4446-AAF3-D1C5B51EC289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31C9A-4BF5-4D3F-9451-B8AA6F3E3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1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appears that 28 year olds are a key sector, but most choose to travel without insurance. Generally other age groups around half take insurance </a:t>
            </a:r>
            <a:r>
              <a:rPr lang="en-GB"/>
              <a:t>and half do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31C9A-4BF5-4D3F-9451-B8AA6F3E34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9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7D06-4896-46B5-9472-8EC911FF0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CE63B-4774-4246-A81E-EAA1AA8EC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6631-F112-4FFE-9FAE-777B920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0535-9505-43FE-BD7C-C61D35E7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964F-39F7-4FAA-BF88-84C166AC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2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984C-06DC-4577-A832-46A14683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E9042-1ACB-4D1D-A689-62CF54E0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C2BF-A4BD-47E0-A89E-1BBF994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AAFC-8A3C-43A9-B28D-090A1771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347D-B4B2-4BBA-995A-1E32C3E9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701C3-4D7A-4523-BF18-A04C0E92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A5EA-A62C-4F43-8782-2F866549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1032-C068-4896-A21D-BDA8728D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BFCA-FE08-42B8-A52E-5C2AFD3F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32A0-C912-4BB4-A6DA-71B0C12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9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B9D4-96E9-46E2-A3DD-E6561FCC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BC0F-7ADA-4E8A-BEA2-850CDA21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8C6A-4A82-408F-B3EA-1ABC4F4F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379C-25E5-4D11-BB19-725995F5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A406-C929-4491-8432-61424FB0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907-638E-4C12-8FDC-CF2AE687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12D53-5C81-4DCD-8E5C-C3602BBC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DDD8-EF3B-4329-8725-32EB900D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3F49-01C8-4FFC-B370-79B785A6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76E8-2317-4C17-B2F4-49C2CD7A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4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BDFD-D359-4070-B311-D4BD4690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FB55-1F71-4575-B4D4-35B3A424F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93DA7-4D60-4B4D-91C6-AF935F48D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29B2-E4D1-4B6D-AD4A-DCB6E429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2370C-5E7F-4B19-96A4-B94F37D9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3E6A3-7771-4A3D-A007-C87EC8AB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5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4C8F-20B4-470C-A5DB-D0CD05BA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1C0E-662B-48EB-8FB7-1E96B53F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27AA0-D0D4-44C1-B44E-664385F3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DD43F-7491-49EA-A2D8-E1C388A7B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E202E-5B30-4FD4-93A2-D1F14A277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4A19F-4363-4182-9B59-581A8823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C49DE-0E59-4CB8-B620-D6923E59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D3C41-B6D2-4D34-9FBE-26CFE07A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09CA-0369-4880-8B5B-1DF687E0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69A1B-E706-48FC-AED5-411027E8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A2B9F-51FF-45FC-A051-05E1D97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BAEBF-8019-408C-AC0A-61F9F931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27B41-0450-4C20-B8D5-00E5C1D5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28F4A-5F9C-4EA9-AA1B-31B08EA9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0751F-C89A-4E1F-8B68-38FF8D8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1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0F21-9F6E-405A-9AEF-9D6B0574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1DCB-7DE0-4B58-80FE-73CBBA9C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B50B1-8C87-45F5-8EB2-131607812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FD338-98FC-4A1D-A91C-4A2F08A3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2E2DD-5E8A-4638-8033-B022DA34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2F1B-8EBA-4B1C-839F-58F6DBB2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56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F3B9-2A1B-43FC-9A2D-84378A6D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60BE3-98C1-4E1C-BA36-E19379205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EDE7-5CEE-4292-99A8-2618BAD5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B935-FD4D-40BD-BFA8-39A5EB3B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0F822-D574-429E-AF95-2861EF37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A8FE-657A-4C8A-BF1F-BEDCA7E0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32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3426C-24DF-4CCA-B328-D225EAD3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EB4EA-0EAF-4C9C-B476-3EA99BAA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3A99-1BFF-4705-B01E-94D707CCA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4A7F-795B-4C18-B3A5-D803B01DD4A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0AC2-CD58-44F2-98DC-7F16E3DA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A6AE-6ABC-4C9C-8BE2-184D184C6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A89A-771F-4240-A1F4-90DF53B05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1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AB68-7736-44A3-8A53-C380795E0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Travel Insurance Customers Travel Habits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0FA6F-D008-41BF-9D1D-969B9C23A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Travel Assured</a:t>
            </a:r>
          </a:p>
        </p:txBody>
      </p:sp>
    </p:spTree>
    <p:extLst>
      <p:ext uri="{BB962C8B-B14F-4D97-AF65-F5344CB8AC3E}">
        <p14:creationId xmlns:p14="http://schemas.microsoft.com/office/powerpoint/2010/main" val="439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768E-52CF-4FB6-948D-A443F886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Differences between customers and non-customers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137B1C0A-0547-4855-9B46-E5ABBF4D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60" y="1825625"/>
            <a:ext cx="7769879" cy="4351338"/>
          </a:xfrm>
        </p:spPr>
      </p:pic>
    </p:spTree>
    <p:extLst>
      <p:ext uri="{BB962C8B-B14F-4D97-AF65-F5344CB8AC3E}">
        <p14:creationId xmlns:p14="http://schemas.microsoft.com/office/powerpoint/2010/main" val="111865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Travel Insurance Customers Travel Habits</vt:lpstr>
      <vt:lpstr>Differences between customers and non-customers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habits</dc:title>
  <dc:creator>Thomas Fishwick</dc:creator>
  <cp:lastModifiedBy>Thomas Fishwick</cp:lastModifiedBy>
  <cp:revision>2</cp:revision>
  <dcterms:created xsi:type="dcterms:W3CDTF">2022-03-21T14:40:15Z</dcterms:created>
  <dcterms:modified xsi:type="dcterms:W3CDTF">2022-03-21T15:21:24Z</dcterms:modified>
</cp:coreProperties>
</file>