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CC8B-8120-454B-B177-B6F0E929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55F3A-7C87-40EC-B303-EBE7A359B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36A3A-4035-4EC1-985A-A27EE4AB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63EB4-75E1-4DE0-9A8D-8EC4282F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238BF-4EFB-46FD-B665-0A2D0E82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DAFA7-6FD5-4E23-B32F-EC39DE72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C997B-B287-4633-98D5-18BCA50A4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1B2-101E-4DAC-968C-7710F468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24A42-AC16-46E2-B5DE-0CBBE6A7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29727-4674-494F-A1CF-13E0B27D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4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ED536-182C-4085-9922-90B008D63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7EC21-0AEF-48FC-9214-495C48476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A6343-22FD-486F-9859-412B3D10C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75A42-60B5-48E7-9653-1187DEE57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AC80-972A-400E-A57E-4B7F546C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53E9-D3A1-4827-8169-0C81B85F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58652-6705-4DB7-B761-C185FB2B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C914-ECDA-415F-A201-3279CCD7C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EB6C2-D1E3-47BD-86C3-1B0353DA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63E37-1DAD-4108-9B17-C552876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0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045-EE2E-4808-B19B-FD38C5CE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7F9E-9355-43B1-AC68-0489C7346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66B6-52B0-4D23-8CF7-C42CCBEC5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AEC7-D4B4-4879-B70F-D24D5A64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D7719-F416-458F-8D26-C20A729C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654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B402-3322-40CE-B723-14A7068E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80F-8E3E-4D37-85F7-692DD30C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916F5-EA65-4CA9-9A47-F022B4102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CA43C-5C4B-46ED-A3AA-584F1B8E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23400-762B-4753-AA47-EA1C50409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CF064-C744-40F2-8ABB-6AB7C6FA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0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4548-517B-4D08-A277-885E7F34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46A6F-E0DD-4E90-805B-684F1DAF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8B754-2ABD-4286-9AE1-B375B7FBE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571C3-1909-4115-AE48-0831CFDF7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7287C-0E08-45AF-A08C-A32EBD0E7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FC371-8CC8-4BB0-8270-C10DC21C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C1481-B27E-431E-9B16-88E99341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07292-9D74-4C7C-A37E-C22A6C69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0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F74A-65EC-4D2F-BDE1-EF9296D5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6DA0-A00C-4604-8085-2E1D7BEF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8FC2C-C877-4A78-9A2F-0D0F713E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E10E1-BFA9-4A1C-92B6-9023AF93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2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16F7D-C344-4966-85E9-8783BD10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8A01A-A789-4C25-BEBA-5562C02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157CC-026A-4CD6-B52A-6D807107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31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59F1-9E33-49A3-81E6-C395CF4F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1C246-2443-4211-9E76-BFE365415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6B3EB-EC83-438E-8337-05A0D5A79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0C81F-54BF-47E6-A5AC-7B97E8B9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1501B-1BC9-4221-B06D-203706AE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0E0DE-F288-42D9-91CA-FE466C75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9D6B-6F88-498B-8C84-8F2E2E1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0B0817-DC2F-400B-A681-F9472B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DACE8-7A27-4FED-8F3E-A4C26C2C9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4D8F2-5963-448C-916A-54F1E3E98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BDA21-B56E-41CC-B6D7-5278459C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B1960-8819-4B04-B385-13AE738F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94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FDBD1-3653-4E7C-8B3B-65A2FBF6B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943B-458F-4C9C-9EBD-145D0C6F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092A1-4590-4A30-B8A9-9C202CE74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3289-0ACC-4387-BBDB-C2D55E2B19F0}" type="datetimeFigureOut">
              <a:rPr lang="en-GB" smtClean="0"/>
              <a:t>31/12/2021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203EB-98F3-4721-844B-5F37F905E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13288-ABE7-459F-AB54-AD48868E1E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5656B-A788-4B8A-B918-885014FC7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7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9EE198-6797-4499-9336-5A67CBFC2D9A}"/>
              </a:ext>
            </a:extLst>
          </p:cNvPr>
          <p:cNvSpPr/>
          <p:nvPr/>
        </p:nvSpPr>
        <p:spPr>
          <a:xfrm>
            <a:off x="4253218" y="226503"/>
            <a:ext cx="2927758" cy="771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COVID 19 data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B1FFE1-C25A-4470-AFAA-6AEFF956F165}"/>
              </a:ext>
            </a:extLst>
          </p:cNvPr>
          <p:cNvSpPr/>
          <p:nvPr/>
        </p:nvSpPr>
        <p:spPr>
          <a:xfrm>
            <a:off x="578840" y="302003"/>
            <a:ext cx="2927758" cy="10821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geographic boundaries</a:t>
            </a:r>
          </a:p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776100-268E-489B-85F8-2BDC0B9B39E5}"/>
              </a:ext>
            </a:extLst>
          </p:cNvPr>
          <p:cNvSpPr/>
          <p:nvPr/>
        </p:nvSpPr>
        <p:spPr>
          <a:xfrm>
            <a:off x="8565160" y="226503"/>
            <a:ext cx="3048000" cy="9982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Download Census 2011 data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826469-4A0A-4A95-A3D0-06E94DF1DB59}"/>
              </a:ext>
            </a:extLst>
          </p:cNvPr>
          <p:cNvSpPr/>
          <p:nvPr/>
        </p:nvSpPr>
        <p:spPr>
          <a:xfrm>
            <a:off x="8927284" y="1384182"/>
            <a:ext cx="2323751" cy="562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Merge to 1 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862FBA-B665-4B2B-A0F2-4E3A6D20DBB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10089160" y="1224793"/>
            <a:ext cx="0" cy="15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EEABF8D-D59C-438C-99B9-55C33502EF5A}"/>
              </a:ext>
            </a:extLst>
          </p:cNvPr>
          <p:cNvSpPr/>
          <p:nvPr/>
        </p:nvSpPr>
        <p:spPr>
          <a:xfrm>
            <a:off x="872455" y="2306972"/>
            <a:ext cx="2483141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Geographic map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4F6235-DAA8-4BA2-8AF3-3961E61ADE10}"/>
              </a:ext>
            </a:extLst>
          </p:cNvPr>
          <p:cNvSpPr/>
          <p:nvPr/>
        </p:nvSpPr>
        <p:spPr>
          <a:xfrm>
            <a:off x="4311941" y="3087149"/>
            <a:ext cx="2768367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Individual variable plots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30450-3C80-4EAB-AA94-F81EE8CD8B86}"/>
              </a:ext>
            </a:extLst>
          </p:cNvPr>
          <p:cNvSpPr/>
          <p:nvPr/>
        </p:nvSpPr>
        <p:spPr>
          <a:xfrm>
            <a:off x="4311941" y="4026716"/>
            <a:ext cx="2768367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 Local Authorities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AEE464-49BA-4427-93CF-5528249C8AD5}"/>
              </a:ext>
            </a:extLst>
          </p:cNvPr>
          <p:cNvSpPr/>
          <p:nvPr/>
        </p:nvSpPr>
        <p:spPr>
          <a:xfrm>
            <a:off x="1132514" y="5117284"/>
            <a:ext cx="2659310" cy="645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ARIMA 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A19D9D-D7E4-4157-AC2B-A8397F2F1FF4}"/>
              </a:ext>
            </a:extLst>
          </p:cNvPr>
          <p:cNvSpPr/>
          <p:nvPr/>
        </p:nvSpPr>
        <p:spPr>
          <a:xfrm>
            <a:off x="7180976" y="5117284"/>
            <a:ext cx="2751589" cy="56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SVR model</a:t>
            </a:r>
          </a:p>
        </p:txBody>
      </p:sp>
    </p:spTree>
    <p:extLst>
      <p:ext uri="{BB962C8B-B14F-4D97-AF65-F5344CB8AC3E}">
        <p14:creationId xmlns:p14="http://schemas.microsoft.com/office/powerpoint/2010/main" val="25006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27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Fishwick</dc:creator>
  <cp:lastModifiedBy>Thomas Fishwick</cp:lastModifiedBy>
  <cp:revision>3</cp:revision>
  <dcterms:created xsi:type="dcterms:W3CDTF">2021-12-29T16:00:24Z</dcterms:created>
  <dcterms:modified xsi:type="dcterms:W3CDTF">2021-12-31T20:10:35Z</dcterms:modified>
</cp:coreProperties>
</file>