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CC8B-8120-454B-B177-B6F0E9294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55F3A-7C87-40EC-B303-EBE7A359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6A3A-4035-4EC1-985A-A27EE4A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3EB4-75E1-4DE0-9A8D-8EC4282F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38BF-4EFB-46FD-B665-0A2D0E82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AFA7-6FD5-4E23-B32F-EC39DE72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997B-B287-4633-98D5-18BCA50A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11B2-101E-4DAC-968C-7710F468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4A42-AC16-46E2-B5DE-0CBBE6A7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9727-4674-494F-A1CF-13E0B27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ED536-182C-4085-9922-90B008D6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7EC21-0AEF-48FC-9214-495C4847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6343-22FD-486F-9859-412B3D10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5A42-60B5-48E7-9653-1187DEE5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AC80-972A-400E-A57E-4B7F546C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53E9-D3A1-4827-8169-0C81B85F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8652-6705-4DB7-B761-C185FB2B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C914-ECDA-415F-A201-3279CCD7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B6C2-D1E3-47BD-86C3-1B0353D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3E37-1DAD-4108-9B17-C552876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0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045-EE2E-4808-B19B-FD38C5CE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7F9E-9355-43B1-AC68-0489C734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66B6-52B0-4D23-8CF7-C42CCBEC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AEC7-D4B4-4879-B70F-D24D5A64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7719-F416-458F-8D26-C20A729C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B402-3322-40CE-B723-14A7068E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E80F-8E3E-4D37-85F7-692DD30C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16F5-EA65-4CA9-9A47-F022B4102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CA43C-5C4B-46ED-A3AA-584F1B8E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23400-762B-4753-AA47-EA1C5040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CF064-C744-40F2-8ABB-6AB7C6FA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4548-517B-4D08-A277-885E7F34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6A6F-E0DD-4E90-805B-684F1DAF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B754-2ABD-4286-9AE1-B375B7FBE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571C3-1909-4115-AE48-0831CFDF7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7287C-0E08-45AF-A08C-A32EBD0E7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FC371-8CC8-4BB0-8270-C10DC21C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C1481-B27E-431E-9B16-88E99341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07292-9D74-4C7C-A37E-C22A6C69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F74A-65EC-4D2F-BDE1-EF9296D5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6DA0-A00C-4604-8085-2E1D7BEF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8FC2C-C877-4A78-9A2F-0D0F713E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10E1-BFA9-4A1C-92B6-9023AF93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6F7D-C344-4966-85E9-8783BD10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8A01A-A789-4C25-BEBA-5562C02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157CC-026A-4CD6-B52A-6D807107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7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59F1-9E33-49A3-81E6-C395CF4F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C246-2443-4211-9E76-BFE365415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6B3EB-EC83-438E-8337-05A0D5A7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0C81F-54BF-47E6-A5AC-7B97E8B9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501B-1BC9-4221-B06D-203706AE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0E0DE-F288-42D9-91CA-FE466C75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9D6B-6F88-498B-8C84-8F2E2E1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B0817-DC2F-400B-A681-F9472B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DACE8-7A27-4FED-8F3E-A4C26C2C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4D8F2-5963-448C-916A-54F1E3E9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DA21-B56E-41CC-B6D7-5278459C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1960-8819-4B04-B385-13AE738F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4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FDBD1-3653-4E7C-8B3B-65A2FBF6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43B-458F-4C9C-9EBD-145D0C6F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92A1-4590-4A30-B8A9-9C202CE7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3289-0ACC-4387-BBDB-C2D55E2B19F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03EB-98F3-4721-844B-5F37F905E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3288-ABE7-459F-AB54-AD48868E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9EE198-6797-4499-9336-5A67CBFC2D9A}"/>
              </a:ext>
            </a:extLst>
          </p:cNvPr>
          <p:cNvSpPr/>
          <p:nvPr/>
        </p:nvSpPr>
        <p:spPr>
          <a:xfrm>
            <a:off x="4253218" y="226503"/>
            <a:ext cx="2927758" cy="771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 COVID 19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B1FFE1-C25A-4470-AFAA-6AEFF956F165}"/>
              </a:ext>
            </a:extLst>
          </p:cNvPr>
          <p:cNvSpPr/>
          <p:nvPr/>
        </p:nvSpPr>
        <p:spPr>
          <a:xfrm>
            <a:off x="578840" y="302003"/>
            <a:ext cx="2927758" cy="108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 geographic boundaries</a:t>
            </a:r>
          </a:p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776100-268E-489B-85F8-2BDC0B9B39E5}"/>
              </a:ext>
            </a:extLst>
          </p:cNvPr>
          <p:cNvSpPr/>
          <p:nvPr/>
        </p:nvSpPr>
        <p:spPr>
          <a:xfrm>
            <a:off x="8565160" y="226503"/>
            <a:ext cx="3048000" cy="998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 Census 2011 data</a:t>
            </a:r>
          </a:p>
        </p:txBody>
      </p:sp>
    </p:spTree>
    <p:extLst>
      <p:ext uri="{BB962C8B-B14F-4D97-AF65-F5344CB8AC3E}">
        <p14:creationId xmlns:p14="http://schemas.microsoft.com/office/powerpoint/2010/main" val="2500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Fishwick</dc:creator>
  <cp:lastModifiedBy>Thomas Fishwick</cp:lastModifiedBy>
  <cp:revision>1</cp:revision>
  <dcterms:created xsi:type="dcterms:W3CDTF">2021-12-29T16:00:24Z</dcterms:created>
  <dcterms:modified xsi:type="dcterms:W3CDTF">2021-12-29T16:00:49Z</dcterms:modified>
</cp:coreProperties>
</file>