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5" r:id="rId1"/>
  </p:sldMasterIdLst>
  <p:notesMasterIdLst>
    <p:notesMasterId r:id="rId3"/>
  </p:notesMasterIdLst>
  <p:sldIdLst>
    <p:sldId id="278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4" name="Google Shape;6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5" name="Google Shape;69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Image Half Alt">
  <p:cSld name="Text with Image Half Alt">
    <p:bg>
      <p:bgPr>
        <a:solidFill>
          <a:schemeClr val="accen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>
            <a:spLocks noGrp="1"/>
          </p:cNvSpPr>
          <p:nvPr>
            <p:ph type="pic" idx="2"/>
          </p:nvPr>
        </p:nvSpPr>
        <p:spPr>
          <a:xfrm>
            <a:off x="6102278" y="-2778"/>
            <a:ext cx="6093632" cy="686062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­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this slide design, you can change the background colour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right-clicking somewhere on the slide, not in a content placeholder.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‘Format Background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 the ‘Fill’ menu, ‘change ‘Solid fill’ to a colour from the palette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Layout Horizontal">
  <p:cSld name="Two Content Layout Horizontal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body"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body" idx="2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ftr" idx="11"/>
          </p:nvPr>
        </p:nvSpPr>
        <p:spPr>
          <a:xfrm>
            <a:off x="719668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3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body" idx="1"/>
          </p:nvPr>
        </p:nvSpPr>
        <p:spPr>
          <a:xfrm>
            <a:off x="695325" y="1700213"/>
            <a:ext cx="3384342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2"/>
          </p:nvPr>
        </p:nvSpPr>
        <p:spPr>
          <a:xfrm>
            <a:off x="4406607" y="1700213"/>
            <a:ext cx="3384000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3"/>
          </p:nvPr>
        </p:nvSpPr>
        <p:spPr>
          <a:xfrm>
            <a:off x="8112597" y="1700213"/>
            <a:ext cx="3384000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body" idx="4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Third Two Third Title and Content">
  <p:cSld name="One Third Two Third Title and Conte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>
            <a:spLocks noGrp="1"/>
          </p:cNvSpPr>
          <p:nvPr>
            <p:ph type="body"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body" idx="2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719668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3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Third One Third Title and Content">
  <p:cSld name="Two Third One Third Title and Conte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2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ftr" idx="11"/>
          </p:nvPr>
        </p:nvSpPr>
        <p:spPr>
          <a:xfrm>
            <a:off x="719668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3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Pullout">
  <p:cSld name="Picture with Pullou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>
            <a:spLocks noGrp="1"/>
          </p:cNvSpPr>
          <p:nvPr>
            <p:ph type="pic" idx="2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440000" rIns="180000" bIns="1800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127448" y="1412776"/>
            <a:ext cx="2592288" cy="876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ftr" idx="11"/>
          </p:nvPr>
        </p:nvSpPr>
        <p:spPr>
          <a:xfrm>
            <a:off x="719668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3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>
            <a:spLocks noGrp="1"/>
          </p:cNvSpPr>
          <p:nvPr>
            <p:ph type="pic" idx="2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ftr" idx="11"/>
          </p:nvPr>
        </p:nvSpPr>
        <p:spPr>
          <a:xfrm>
            <a:off x="719668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3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Image Two Thirds">
  <p:cSld name="Text with Image Two Third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>
            <a:spLocks noGrp="1"/>
          </p:cNvSpPr>
          <p:nvPr>
            <p:ph type="pic" idx="2"/>
          </p:nvPr>
        </p:nvSpPr>
        <p:spPr>
          <a:xfrm>
            <a:off x="4407048" y="630979"/>
            <a:ext cx="7784951" cy="623419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9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Image Half">
  <p:cSld name="Text with Image Half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>
            <a:spLocks noGrp="1"/>
          </p:cNvSpPr>
          <p:nvPr>
            <p:ph type="pic" idx="2"/>
          </p:nvPr>
        </p:nvSpPr>
        <p:spPr>
          <a:xfrm>
            <a:off x="6099776" y="619522"/>
            <a:ext cx="6096132" cy="623832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3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Image One Third">
  <p:cSld name="Text with Image One Third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>
            <a:spLocks noGrp="1"/>
          </p:cNvSpPr>
          <p:nvPr>
            <p:ph type="pic" idx="2"/>
          </p:nvPr>
        </p:nvSpPr>
        <p:spPr>
          <a:xfrm>
            <a:off x="8127980" y="619866"/>
            <a:ext cx="4065161" cy="623997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body" idx="1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body" idx="3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Image Two Thirds Alt">
  <p:cSld name="Text with Image Two Thirds Alt">
    <p:bg>
      <p:bgPr>
        <a:solidFill>
          <a:schemeClr val="accen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>
            <a:spLocks noGrp="1"/>
          </p:cNvSpPr>
          <p:nvPr>
            <p:ph type="pic" idx="2"/>
          </p:nvPr>
        </p:nvSpPr>
        <p:spPr>
          <a:xfrm>
            <a:off x="4409550" y="-3115"/>
            <a:ext cx="7782449" cy="686828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­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this slide design, you can change the background colour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right-clicking somewhere on the slide, not in a content placeholder.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‘Format Background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 the ‘Fill’ menu, ‘change ‘Solid fill’ to a colour from the palette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46976" y="1716226"/>
            <a:ext cx="108015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sz="240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chemeClr val="accent1"/>
                </a:solidFill>
              </a:defRPr>
            </a:lvl1pPr>
            <a:lvl2pPr lvl="1">
              <a:buNone/>
              <a:defRPr sz="1300">
                <a:solidFill>
                  <a:schemeClr val="accent1"/>
                </a:solidFill>
              </a:defRPr>
            </a:lvl2pPr>
            <a:lvl3pPr lvl="2">
              <a:buNone/>
              <a:defRPr sz="1300">
                <a:solidFill>
                  <a:schemeClr val="accent1"/>
                </a:solidFill>
              </a:defRPr>
            </a:lvl3pPr>
            <a:lvl4pPr lvl="3">
              <a:buNone/>
              <a:defRPr sz="1300">
                <a:solidFill>
                  <a:schemeClr val="accent1"/>
                </a:solidFill>
              </a:defRPr>
            </a:lvl4pPr>
            <a:lvl5pPr lvl="4">
              <a:buNone/>
              <a:defRPr sz="1300">
                <a:solidFill>
                  <a:schemeClr val="accent1"/>
                </a:solidFill>
              </a:defRPr>
            </a:lvl5pPr>
            <a:lvl6pPr lvl="5">
              <a:buNone/>
              <a:defRPr sz="1300">
                <a:solidFill>
                  <a:schemeClr val="accent1"/>
                </a:solidFill>
              </a:defRPr>
            </a:lvl6pPr>
            <a:lvl7pPr lvl="6">
              <a:buNone/>
              <a:defRPr sz="1300">
                <a:solidFill>
                  <a:schemeClr val="accent1"/>
                </a:solidFill>
              </a:defRPr>
            </a:lvl7pPr>
            <a:lvl8pPr lvl="7">
              <a:buNone/>
              <a:defRPr sz="1300">
                <a:solidFill>
                  <a:schemeClr val="accent1"/>
                </a:solidFill>
              </a:defRPr>
            </a:lvl8pPr>
            <a:lvl9pPr lvl="8">
              <a:buNone/>
              <a:defRPr sz="13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Image One Third Alt">
  <p:cSld name="Text with Image One Third Alt">
    <p:bg>
      <p:bgPr>
        <a:solidFill>
          <a:schemeClr val="accen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0704513" cy="68691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>
            <a:spLocks noGrp="1"/>
          </p:cNvSpPr>
          <p:nvPr>
            <p:ph type="pic" idx="2"/>
          </p:nvPr>
        </p:nvSpPr>
        <p:spPr>
          <a:xfrm>
            <a:off x="8108851" y="-8784"/>
            <a:ext cx="4083149" cy="68686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body" idx="3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body" idx="4"/>
          </p:nvPr>
        </p:nvSpPr>
        <p:spPr>
          <a:xfrm>
            <a:off x="695325" y="1700213"/>
            <a:ext cx="7089891" cy="459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­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this slide design, you can change the background colour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Clicking along the edge of purple container and change the shape fill colour.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7096124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4 Images">
  <p:cSld name="Text with 4 Image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>
            <a:spLocks noGrp="1"/>
          </p:cNvSpPr>
          <p:nvPr>
            <p:ph type="pic" idx="2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body" idx="1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3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24"/>
          <p:cNvSpPr>
            <a:spLocks noGrp="1"/>
          </p:cNvSpPr>
          <p:nvPr>
            <p:ph type="pic" idx="4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24"/>
          <p:cNvSpPr>
            <a:spLocks noGrp="1"/>
          </p:cNvSpPr>
          <p:nvPr>
            <p:ph type="pic" idx="5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Google Shape;231;p24"/>
          <p:cNvSpPr>
            <a:spLocks noGrp="1"/>
          </p:cNvSpPr>
          <p:nvPr>
            <p:ph type="pic" idx="6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24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4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Text &amp; Images">
  <p:cSld name="Three Column Text &amp; Images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38" name="Google Shape;238;p25"/>
          <p:cNvSpPr>
            <a:spLocks noGrp="1"/>
          </p:cNvSpPr>
          <p:nvPr>
            <p:ph type="pic" idx="2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" name="Google Shape;239;p25"/>
          <p:cNvSpPr>
            <a:spLocks noGrp="1"/>
          </p:cNvSpPr>
          <p:nvPr>
            <p:ph type="pic" idx="3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25"/>
          <p:cNvSpPr>
            <a:spLocks noGrp="1"/>
          </p:cNvSpPr>
          <p:nvPr>
            <p:ph type="pic" idx="4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body" idx="1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body" idx="5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body" idx="6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body" idx="7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25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 &amp; Text">
  <p:cSld name="Icons &amp; Text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6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52" name="Google Shape;252;p26"/>
          <p:cNvSpPr>
            <a:spLocks noGrp="1"/>
          </p:cNvSpPr>
          <p:nvPr>
            <p:ph type="pic" idx="2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Google Shape;253;p26"/>
          <p:cNvSpPr txBox="1">
            <a:spLocks noGrp="1"/>
          </p:cNvSpPr>
          <p:nvPr>
            <p:ph type="body" idx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body" idx="3"/>
          </p:nvPr>
        </p:nvSpPr>
        <p:spPr>
          <a:xfrm>
            <a:off x="719668" y="3228886"/>
            <a:ext cx="3384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330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body" idx="4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26"/>
          <p:cNvSpPr>
            <a:spLocks noGrp="1"/>
          </p:cNvSpPr>
          <p:nvPr>
            <p:ph type="pic" idx="5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body" idx="6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body" idx="7"/>
          </p:nvPr>
        </p:nvSpPr>
        <p:spPr>
          <a:xfrm>
            <a:off x="4403999" y="3228886"/>
            <a:ext cx="3384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330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26"/>
          <p:cNvSpPr>
            <a:spLocks noGrp="1"/>
          </p:cNvSpPr>
          <p:nvPr>
            <p:ph type="pic" idx="8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body" idx="9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body" idx="13"/>
          </p:nvPr>
        </p:nvSpPr>
        <p:spPr>
          <a:xfrm>
            <a:off x="8091106" y="3228985"/>
            <a:ext cx="3384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330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26"/>
          <p:cNvSpPr>
            <a:spLocks noGrp="1"/>
          </p:cNvSpPr>
          <p:nvPr>
            <p:ph type="pic" idx="14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26"/>
          <p:cNvSpPr txBox="1">
            <a:spLocks noGrp="1"/>
          </p:cNvSpPr>
          <p:nvPr>
            <p:ph type="body" idx="15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body" idx="16"/>
          </p:nvPr>
        </p:nvSpPr>
        <p:spPr>
          <a:xfrm>
            <a:off x="719668" y="5605320"/>
            <a:ext cx="3384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330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26"/>
          <p:cNvSpPr>
            <a:spLocks noGrp="1"/>
          </p:cNvSpPr>
          <p:nvPr>
            <p:ph type="pic" idx="17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body" idx="18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26"/>
          <p:cNvSpPr txBox="1">
            <a:spLocks noGrp="1"/>
          </p:cNvSpPr>
          <p:nvPr>
            <p:ph type="body" idx="19"/>
          </p:nvPr>
        </p:nvSpPr>
        <p:spPr>
          <a:xfrm>
            <a:off x="4403999" y="5605320"/>
            <a:ext cx="3384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330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26"/>
          <p:cNvSpPr>
            <a:spLocks noGrp="1"/>
          </p:cNvSpPr>
          <p:nvPr>
            <p:ph type="pic" idx="20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6"/>
          <p:cNvSpPr txBox="1">
            <a:spLocks noGrp="1"/>
          </p:cNvSpPr>
          <p:nvPr>
            <p:ph type="body" idx="2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body" idx="22"/>
          </p:nvPr>
        </p:nvSpPr>
        <p:spPr>
          <a:xfrm>
            <a:off x="8091106" y="5605419"/>
            <a:ext cx="3384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330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26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6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der">
  <p:cSld name="Ord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body" idx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body" idx="2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body" idx="3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330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27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7"/>
          <p:cNvSpPr txBox="1">
            <a:spLocks noGrp="1"/>
          </p:cNvSpPr>
          <p:nvPr>
            <p:ph type="body" idx="4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  <a:ln>
            <a:noFill/>
          </a:ln>
        </p:spPr>
        <p:txBody>
          <a:bodyPr spcFirstLastPara="1" wrap="square" lIns="72000" tIns="72000" rIns="72000" bIns="720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27"/>
          <p:cNvSpPr txBox="1">
            <a:spLocks noGrp="1"/>
          </p:cNvSpPr>
          <p:nvPr>
            <p:ph type="body" idx="5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27"/>
          <p:cNvSpPr txBox="1">
            <a:spLocks noGrp="1"/>
          </p:cNvSpPr>
          <p:nvPr>
            <p:ph type="body" idx="6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330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p27"/>
          <p:cNvSpPr txBox="1">
            <a:spLocks noGrp="1"/>
          </p:cNvSpPr>
          <p:nvPr>
            <p:ph type="body" idx="7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  <a:ln>
            <a:noFill/>
          </a:ln>
        </p:spPr>
        <p:txBody>
          <a:bodyPr spcFirstLastPara="1" wrap="square" lIns="72000" tIns="72000" rIns="72000" bIns="720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27"/>
          <p:cNvSpPr txBox="1">
            <a:spLocks noGrp="1"/>
          </p:cNvSpPr>
          <p:nvPr>
            <p:ph type="body" idx="8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27"/>
          <p:cNvSpPr txBox="1">
            <a:spLocks noGrp="1"/>
          </p:cNvSpPr>
          <p:nvPr>
            <p:ph type="body" idx="9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330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27"/>
          <p:cNvSpPr txBox="1">
            <a:spLocks noGrp="1"/>
          </p:cNvSpPr>
          <p:nvPr>
            <p:ph type="body" idx="13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  <a:ln>
            <a:noFill/>
          </a:ln>
        </p:spPr>
        <p:txBody>
          <a:bodyPr spcFirstLastPara="1" wrap="square" lIns="72000" tIns="72000" rIns="72000" bIns="720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27"/>
          <p:cNvSpPr txBox="1">
            <a:spLocks noGrp="1"/>
          </p:cNvSpPr>
          <p:nvPr>
            <p:ph type="body" idx="14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27"/>
          <p:cNvSpPr txBox="1">
            <a:spLocks noGrp="1"/>
          </p:cNvSpPr>
          <p:nvPr>
            <p:ph type="body" idx="15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330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27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7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Dark Purple Block">
  <p:cSld name="Text with Dark Purple Block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body" idx="1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body" idx="2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body" idx="3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28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Purple Block">
  <p:cSld name="Text with Purple Block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>
            <a:spLocks noGrp="1"/>
          </p:cNvSpPr>
          <p:nvPr>
            <p:ph type="body" idx="1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body" idx="2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9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9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body" idx="3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1" name="Google Shape;311;p29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Neutral 1 Block">
  <p:cSld name="Text with Neutral 1 Block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0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16" name="Google Shape;316;p30"/>
          <p:cNvSpPr txBox="1">
            <a:spLocks noGrp="1"/>
          </p:cNvSpPr>
          <p:nvPr>
            <p:ph type="body" idx="1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7" name="Google Shape;317;p30"/>
          <p:cNvSpPr txBox="1">
            <a:spLocks noGrp="1"/>
          </p:cNvSpPr>
          <p:nvPr>
            <p:ph type="body" idx="2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8" name="Google Shape;318;p30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0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30"/>
          <p:cNvSpPr txBox="1">
            <a:spLocks noGrp="1"/>
          </p:cNvSpPr>
          <p:nvPr>
            <p:ph type="body" idx="3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1" name="Google Shape;321;p30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Neutral 2 Block">
  <p:cSld name="Text with Neutral 2 Block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1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26" name="Google Shape;326;p31"/>
          <p:cNvSpPr txBox="1">
            <a:spLocks noGrp="1"/>
          </p:cNvSpPr>
          <p:nvPr>
            <p:ph type="body" idx="1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31"/>
          <p:cNvSpPr txBox="1">
            <a:spLocks noGrp="1"/>
          </p:cNvSpPr>
          <p:nvPr>
            <p:ph type="body" idx="2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8" name="Google Shape;328;p31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1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1"/>
          <p:cNvSpPr txBox="1">
            <a:spLocks noGrp="1"/>
          </p:cNvSpPr>
          <p:nvPr>
            <p:ph type="body" idx="3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p31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Pullouts">
  <p:cSld name="Three Pullout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>
            <a:spLocks noGrp="1"/>
          </p:cNvSpPr>
          <p:nvPr>
            <p:ph type="body" idx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0000" tIns="108000" rIns="180000" bIns="180000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5" name="Google Shape;335;p32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2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37" name="Google Shape;337;p32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2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2"/>
          <p:cNvSpPr txBox="1">
            <a:spLocks noGrp="1"/>
          </p:cNvSpPr>
          <p:nvPr>
            <p:ph type="body" idx="2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32"/>
          <p:cNvSpPr txBox="1">
            <a:spLocks noGrp="1"/>
          </p:cNvSpPr>
          <p:nvPr>
            <p:ph type="body" idx="3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  <a:ln>
            <a:noFill/>
          </a:ln>
        </p:spPr>
        <p:txBody>
          <a:bodyPr spcFirstLastPara="1" wrap="square" lIns="180000" tIns="108000" rIns="180000" bIns="180000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1" name="Google Shape;341;p32"/>
          <p:cNvSpPr txBox="1">
            <a:spLocks noGrp="1"/>
          </p:cNvSpPr>
          <p:nvPr>
            <p:ph type="body" idx="4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  <a:ln>
            <a:noFill/>
          </a:ln>
        </p:spPr>
        <p:txBody>
          <a:bodyPr spcFirstLastPara="1" wrap="square" lIns="180000" tIns="108000" rIns="180000" bIns="180000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32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Title 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695325" y="1143405"/>
            <a:ext cx="10738247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695298" y="2553954"/>
            <a:ext cx="10747200" cy="267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1" y="4076700"/>
            <a:ext cx="2555875" cy="2781300"/>
          </a:xfrm>
          <a:custGeom>
            <a:avLst/>
            <a:gdLst/>
            <a:ahLst/>
            <a:cxnLst/>
            <a:rect l="l" t="t" r="r" b="b"/>
            <a:pathLst>
              <a:path w="2555875" h="2781300" extrusionOk="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9912424" y="5571759"/>
            <a:ext cx="2279576" cy="1286241"/>
          </a:xfrm>
          <a:custGeom>
            <a:avLst/>
            <a:gdLst/>
            <a:ahLst/>
            <a:cxnLst/>
            <a:rect l="l" t="t" r="r" b="b"/>
            <a:pathLst>
              <a:path w="1704975" h="962025" extrusionOk="0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5325" y="207631"/>
            <a:ext cx="3204000" cy="47246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layout 1">
  <p:cSld name="Multi-layout 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>
            <a:spLocks noGrp="1"/>
          </p:cNvSpPr>
          <p:nvPr>
            <p:ph type="body" idx="1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6" name="Google Shape;346;p33"/>
          <p:cNvSpPr txBox="1">
            <a:spLocks noGrp="1"/>
          </p:cNvSpPr>
          <p:nvPr>
            <p:ph type="body" idx="2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7" name="Google Shape;347;p33"/>
          <p:cNvSpPr txBox="1">
            <a:spLocks noGrp="1"/>
          </p:cNvSpPr>
          <p:nvPr>
            <p:ph type="body" idx="3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8" name="Google Shape;348;p33"/>
          <p:cNvSpPr txBox="1">
            <a:spLocks noGrp="1"/>
          </p:cNvSpPr>
          <p:nvPr>
            <p:ph type="body" idx="4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9" name="Google Shape;349;p33"/>
          <p:cNvSpPr txBox="1">
            <a:spLocks noGrp="1"/>
          </p:cNvSpPr>
          <p:nvPr>
            <p:ph type="body" idx="5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p33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3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3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3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54" name="Google Shape;354;p33"/>
          <p:cNvSpPr txBox="1">
            <a:spLocks noGrp="1"/>
          </p:cNvSpPr>
          <p:nvPr>
            <p:ph type="body" idx="6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5" name="Google Shape;355;p33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layout 2">
  <p:cSld name="Multi-layout 2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60" name="Google Shape;360;p34"/>
          <p:cNvSpPr txBox="1">
            <a:spLocks noGrp="1"/>
          </p:cNvSpPr>
          <p:nvPr>
            <p:ph type="body" idx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2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2" name="Google Shape;362;p34"/>
          <p:cNvSpPr txBox="1">
            <a:spLocks noGrp="1"/>
          </p:cNvSpPr>
          <p:nvPr>
            <p:ph type="body" idx="3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3" name="Google Shape;363;p34"/>
          <p:cNvSpPr txBox="1">
            <a:spLocks noGrp="1"/>
          </p:cNvSpPr>
          <p:nvPr>
            <p:ph type="body" idx="4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4" name="Google Shape;364;p34"/>
          <p:cNvSpPr txBox="1">
            <a:spLocks noGrp="1"/>
          </p:cNvSpPr>
          <p:nvPr>
            <p:ph type="body" idx="5"/>
          </p:nvPr>
        </p:nvSpPr>
        <p:spPr>
          <a:xfrm>
            <a:off x="694800" y="2279196"/>
            <a:ext cx="5183717" cy="201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5" name="Google Shape;365;p34"/>
          <p:cNvSpPr txBox="1">
            <a:spLocks noGrp="1"/>
          </p:cNvSpPr>
          <p:nvPr>
            <p:ph type="body" idx="6"/>
          </p:nvPr>
        </p:nvSpPr>
        <p:spPr>
          <a:xfrm>
            <a:off x="694800" y="4401144"/>
            <a:ext cx="5183717" cy="1908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6" name="Google Shape;366;p34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34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7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34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4"/>
          <p:cNvSpPr txBox="1">
            <a:spLocks noGrp="1"/>
          </p:cNvSpPr>
          <p:nvPr>
            <p:ph type="body" idx="8"/>
          </p:nvPr>
        </p:nvSpPr>
        <p:spPr>
          <a:xfrm>
            <a:off x="695325" y="1700808"/>
            <a:ext cx="1080135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35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35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35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77" name="Google Shape;377;p35"/>
          <p:cNvSpPr txBox="1">
            <a:spLocks noGrp="1"/>
          </p:cNvSpPr>
          <p:nvPr>
            <p:ph type="body" idx="1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8" name="Google Shape;378;p35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Branded">
  <p:cSld name="Blank Branded">
    <p:bg>
      <p:bgPr>
        <a:solidFill>
          <a:schemeClr val="lt1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/>
          <p:nvPr/>
        </p:nvSpPr>
        <p:spPr>
          <a:xfrm>
            <a:off x="2" y="-27384"/>
            <a:ext cx="12191999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7"/>
          <p:cNvSpPr txBox="1">
            <a:spLocks noGrp="1"/>
          </p:cNvSpPr>
          <p:nvPr>
            <p:ph type="title"/>
          </p:nvPr>
        </p:nvSpPr>
        <p:spPr>
          <a:xfrm>
            <a:off x="694800" y="1082188"/>
            <a:ext cx="10744005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37"/>
          <p:cNvSpPr txBox="1">
            <a:spLocks noGrp="1"/>
          </p:cNvSpPr>
          <p:nvPr>
            <p:ph type="body" idx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8" name="Google Shape;388;p37"/>
          <p:cNvSpPr txBox="1">
            <a:spLocks noGrp="1"/>
          </p:cNvSpPr>
          <p:nvPr>
            <p:ph type="body" idx="2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57894"/>
              </a:lnSpc>
              <a:spcBef>
                <a:spcPts val="300"/>
              </a:spcBef>
              <a:spcAft>
                <a:spcPts val="0"/>
              </a:spcAft>
              <a:buSzPts val="950"/>
              <a:buNone/>
              <a:defRPr sz="95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9" name="Google Shape;389;p37"/>
          <p:cNvSpPr txBox="1">
            <a:spLocks noGrp="1"/>
          </p:cNvSpPr>
          <p:nvPr>
            <p:ph type="body" idx="3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57894"/>
              </a:lnSpc>
              <a:spcBef>
                <a:spcPts val="300"/>
              </a:spcBef>
              <a:spcAft>
                <a:spcPts val="0"/>
              </a:spcAft>
              <a:buSzPts val="950"/>
              <a:buNone/>
              <a:defRPr sz="95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1" y="4076700"/>
            <a:ext cx="2555875" cy="2781300"/>
          </a:xfrm>
          <a:custGeom>
            <a:avLst/>
            <a:gdLst/>
            <a:ahLst/>
            <a:cxnLst/>
            <a:rect l="l" t="t" r="r" b="b"/>
            <a:pathLst>
              <a:path w="2555875" h="2781300" extrusionOk="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7"/>
          <p:cNvSpPr txBox="1">
            <a:spLocks noGrp="1"/>
          </p:cNvSpPr>
          <p:nvPr>
            <p:ph type="body" idx="4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57894"/>
              </a:lnSpc>
              <a:spcBef>
                <a:spcPts val="300"/>
              </a:spcBef>
              <a:spcAft>
                <a:spcPts val="0"/>
              </a:spcAft>
              <a:buSzPts val="950"/>
              <a:buNone/>
              <a:defRPr sz="95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2" name="Google Shape;392;p37"/>
          <p:cNvSpPr txBox="1">
            <a:spLocks noGrp="1"/>
          </p:cNvSpPr>
          <p:nvPr>
            <p:ph type="body" idx="5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57894"/>
              </a:lnSpc>
              <a:spcBef>
                <a:spcPts val="300"/>
              </a:spcBef>
              <a:spcAft>
                <a:spcPts val="0"/>
              </a:spcAft>
              <a:buSzPts val="950"/>
              <a:buNone/>
              <a:defRPr sz="95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3" name="Google Shape;393;p37"/>
          <p:cNvSpPr txBox="1">
            <a:spLocks noGrp="1"/>
          </p:cNvSpPr>
          <p:nvPr>
            <p:ph type="body" idx="6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57894"/>
              </a:lnSpc>
              <a:spcBef>
                <a:spcPts val="300"/>
              </a:spcBef>
              <a:spcAft>
                <a:spcPts val="0"/>
              </a:spcAft>
              <a:buSzPts val="950"/>
              <a:buNone/>
              <a:defRPr sz="95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9912424" y="5571759"/>
            <a:ext cx="2279576" cy="1286241"/>
          </a:xfrm>
          <a:custGeom>
            <a:avLst/>
            <a:gdLst/>
            <a:ahLst/>
            <a:cxnLst/>
            <a:rect l="l" t="t" r="r" b="b"/>
            <a:pathLst>
              <a:path w="1704975" h="962025" extrusionOk="0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5325" y="207631"/>
            <a:ext cx="3204000" cy="472463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2">
  <p:cSld name="Thank You 2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/>
          <p:nvPr/>
        </p:nvSpPr>
        <p:spPr>
          <a:xfrm>
            <a:off x="0" y="0"/>
            <a:ext cx="12192000" cy="9288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 txBox="1">
            <a:spLocks noGrp="1"/>
          </p:cNvSpPr>
          <p:nvPr>
            <p:ph type="body" idx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57894"/>
              </a:lnSpc>
              <a:spcBef>
                <a:spcPts val="300"/>
              </a:spcBef>
              <a:spcAft>
                <a:spcPts val="0"/>
              </a:spcAft>
              <a:buSzPts val="950"/>
              <a:buNone/>
              <a:defRPr sz="95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1" name="Google Shape;401;p38"/>
          <p:cNvSpPr txBox="1">
            <a:spLocks noGrp="1"/>
          </p:cNvSpPr>
          <p:nvPr>
            <p:ph type="body" idx="3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57894"/>
              </a:lnSpc>
              <a:spcBef>
                <a:spcPts val="300"/>
              </a:spcBef>
              <a:spcAft>
                <a:spcPts val="0"/>
              </a:spcAft>
              <a:buSzPts val="950"/>
              <a:buNone/>
              <a:defRPr sz="95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2" name="Google Shape;402;p38"/>
          <p:cNvSpPr txBox="1">
            <a:spLocks noGrp="1"/>
          </p:cNvSpPr>
          <p:nvPr>
            <p:ph type="body" idx="4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57894"/>
              </a:lnSpc>
              <a:spcBef>
                <a:spcPts val="300"/>
              </a:spcBef>
              <a:spcAft>
                <a:spcPts val="0"/>
              </a:spcAft>
              <a:buSzPts val="950"/>
              <a:buNone/>
              <a:defRPr sz="95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3" name="Google Shape;403;p38"/>
          <p:cNvSpPr txBox="1">
            <a:spLocks noGrp="1"/>
          </p:cNvSpPr>
          <p:nvPr>
            <p:ph type="body" idx="5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57894"/>
              </a:lnSpc>
              <a:spcBef>
                <a:spcPts val="300"/>
              </a:spcBef>
              <a:spcAft>
                <a:spcPts val="0"/>
              </a:spcAft>
              <a:buSzPts val="950"/>
              <a:buNone/>
              <a:defRPr sz="95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4" name="Google Shape;404;p38"/>
          <p:cNvSpPr txBox="1">
            <a:spLocks noGrp="1"/>
          </p:cNvSpPr>
          <p:nvPr>
            <p:ph type="body" idx="6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57894"/>
              </a:lnSpc>
              <a:spcBef>
                <a:spcPts val="300"/>
              </a:spcBef>
              <a:spcAft>
                <a:spcPts val="0"/>
              </a:spcAft>
              <a:buSzPts val="950"/>
              <a:buNone/>
              <a:defRPr sz="95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5" name="Google Shape;405;p38"/>
          <p:cNvSpPr txBox="1"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38"/>
          <p:cNvSpPr>
            <a:spLocks noGrp="1"/>
          </p:cNvSpPr>
          <p:nvPr>
            <p:ph type="pic" idx="7"/>
          </p:nvPr>
        </p:nvSpPr>
        <p:spPr>
          <a:xfrm>
            <a:off x="6092454" y="923051"/>
            <a:ext cx="6101952" cy="59347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07" name="Google Shape;407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5325" y="207631"/>
            <a:ext cx="3204000" cy="472463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">
  <p:cSld name="Title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695325" y="1143405"/>
            <a:ext cx="10728647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2" y="0"/>
            <a:ext cx="12191999" cy="9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849" y="234886"/>
            <a:ext cx="2988000" cy="45258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 txBox="1"/>
          <p:nvPr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this slide design, you can choose your own image </a:t>
            </a:r>
            <a:b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right-clicking somewhere on the slide, not in a content placeholder.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‘Format Background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 the ‘Fill’ menu, ‘Picture’ is already selected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to the ‘File’ button and select another image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 text colour as necessary to suit the image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1" y="4076700"/>
            <a:ext cx="2555875" cy="2781300"/>
          </a:xfrm>
          <a:custGeom>
            <a:avLst/>
            <a:gdLst/>
            <a:ahLst/>
            <a:cxnLst/>
            <a:rect l="l" t="t" r="r" b="b"/>
            <a:pathLst>
              <a:path w="2555875" h="2781300" extrusionOk="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9912424" y="5571759"/>
            <a:ext cx="2279576" cy="1286241"/>
          </a:xfrm>
          <a:custGeom>
            <a:avLst/>
            <a:gdLst/>
            <a:ahLst/>
            <a:cxnLst/>
            <a:rect l="l" t="t" r="r" b="b"/>
            <a:pathLst>
              <a:path w="1704975" h="962025" extrusionOk="0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">
  <p:cSld name="Section Divi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9692" y="275999"/>
            <a:ext cx="3204000" cy="47246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1" y="4076700"/>
            <a:ext cx="2555875" cy="2781300"/>
          </a:xfrm>
          <a:custGeom>
            <a:avLst/>
            <a:gdLst/>
            <a:ahLst/>
            <a:cxnLst/>
            <a:rect l="l" t="t" r="r" b="b"/>
            <a:pathLst>
              <a:path w="2555875" h="2781300" extrusionOk="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9912424" y="5571759"/>
            <a:ext cx="2279576" cy="1286241"/>
          </a:xfrm>
          <a:custGeom>
            <a:avLst/>
            <a:gdLst/>
            <a:ahLst/>
            <a:cxnLst/>
            <a:rect l="l" t="t" r="r" b="b"/>
            <a:pathLst>
              <a:path w="1704975" h="962025" extrusionOk="0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(Editable)">
  <p:cSld name="Section Divider (Editable)">
    <p:bg>
      <p:bgPr>
        <a:solidFill>
          <a:schemeClr val="accent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this slide design, you can change the background colour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right-clicking somewhere on the slide, not in a content placeholder.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‘Format Background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 the ‘Fill’ menu, ‘change ‘Solid fill’ to a colour from the palette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9692" y="275999"/>
            <a:ext cx="3204000" cy="47246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719668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3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0" name="Google Shape;9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Content">
  <p:cSld name="Title, Sub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2"/>
          </p:nvPr>
        </p:nvSpPr>
        <p:spPr>
          <a:xfrm>
            <a:off x="695325" y="1700808"/>
            <a:ext cx="1080135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3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1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2 Graphs">
  <p:cSld name="Title, Subtitle, 2 Graph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marL="914400" lvl="1" indent="-3048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accent1"/>
                </a:solidFill>
              </a:defRPr>
            </a:lvl2pPr>
            <a:lvl3pPr marL="1371600" lvl="2" indent="-3048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­"/>
              <a:defRPr sz="1200">
                <a:solidFill>
                  <a:schemeClr val="accent1"/>
                </a:solidFill>
              </a:defRPr>
            </a:lvl3pPr>
            <a:lvl4pPr marL="1828800" lvl="3" indent="-30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695326" y="2696388"/>
            <a:ext cx="5220000" cy="36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body" idx="3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marL="914400" lvl="1" indent="-3048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accent1"/>
                </a:solidFill>
              </a:defRPr>
            </a:lvl2pPr>
            <a:lvl3pPr marL="1371600" lvl="2" indent="-3048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­"/>
              <a:defRPr sz="1200">
                <a:solidFill>
                  <a:schemeClr val="accent1"/>
                </a:solidFill>
              </a:defRPr>
            </a:lvl3pPr>
            <a:lvl4pPr marL="1828800" lvl="3" indent="-30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4"/>
          </p:nvPr>
        </p:nvSpPr>
        <p:spPr>
          <a:xfrm>
            <a:off x="6279511" y="2696388"/>
            <a:ext cx="5220000" cy="36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5"/>
          </p:nvPr>
        </p:nvSpPr>
        <p:spPr>
          <a:xfrm>
            <a:off x="695327" y="1699200"/>
            <a:ext cx="10772776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body" idx="6"/>
          </p:nvPr>
        </p:nvSpPr>
        <p:spPr>
          <a:xfrm>
            <a:off x="4400550" y="6524625"/>
            <a:ext cx="338466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/>
          <p:nvPr/>
        </p:nvSpPr>
        <p:spPr>
          <a:xfrm flipH="1">
            <a:off x="0" y="0"/>
            <a:ext cx="12192000" cy="630000"/>
          </a:xfrm>
          <a:prstGeom prst="rect">
            <a:avLst/>
          </a:prstGeom>
          <a:gradFill>
            <a:gsLst>
              <a:gs pos="0">
                <a:schemeClr val="accent1"/>
              </a:gs>
              <a:gs pos="75000">
                <a:schemeClr val="accent1"/>
              </a:gs>
              <a:gs pos="100000">
                <a:srgbClr val="962A8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7935" y="152896"/>
            <a:ext cx="1210684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2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95325" y="151136"/>
            <a:ext cx="338454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8">
          <p15:clr>
            <a:srgbClr val="F26B43"/>
          </p15:clr>
        </p15:guide>
        <p15:guide id="4" orient="horz" pos="3974">
          <p15:clr>
            <a:srgbClr val="F26B43"/>
          </p15:clr>
        </p15:guide>
        <p15:guide id="5" orient="horz" pos="663">
          <p15:clr>
            <a:srgbClr val="F26B43"/>
          </p15:clr>
        </p15:guide>
        <p15:guide id="6" pos="3961">
          <p15:clr>
            <a:srgbClr val="F26B43"/>
          </p15:clr>
        </p15:guide>
        <p15:guide id="7" pos="3719">
          <p15:clr>
            <a:srgbClr val="F26B43"/>
          </p15:clr>
        </p15:guide>
        <p15:guide id="8" orient="horz" pos="4110">
          <p15:clr>
            <a:srgbClr val="F26B43"/>
          </p15:clr>
        </p15:guide>
        <p15:guide id="9" pos="7242">
          <p15:clr>
            <a:srgbClr val="F26B43"/>
          </p15:clr>
        </p15:guide>
        <p15:guide id="10" orient="horz" pos="981">
          <p15:clr>
            <a:srgbClr val="F26B43"/>
          </p15:clr>
        </p15:guide>
        <p15:guide id="11" pos="2772">
          <p15:clr>
            <a:srgbClr val="F26B43"/>
          </p15:clr>
        </p15:guide>
        <p15:guide id="12" pos="2570">
          <p15:clr>
            <a:srgbClr val="F26B43"/>
          </p15:clr>
        </p15:guide>
        <p15:guide id="13" pos="5110">
          <p15:clr>
            <a:srgbClr val="F26B43"/>
          </p15:clr>
        </p15:guide>
        <p15:guide id="14" pos="4908">
          <p15:clr>
            <a:srgbClr val="F26B43"/>
          </p15:clr>
        </p15:guide>
        <p15:guide id="15" orient="horz" pos="10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1"/>
          <p:cNvSpPr txBox="1">
            <a:spLocks noGrp="1"/>
          </p:cNvSpPr>
          <p:nvPr>
            <p:ph type="body" idx="1"/>
          </p:nvPr>
        </p:nvSpPr>
        <p:spPr>
          <a:xfrm>
            <a:off x="257433" y="2463688"/>
            <a:ext cx="5838567" cy="299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665"/>
            </a:pPr>
            <a:r>
              <a:rPr lang="en-AU" sz="2000" b="1" dirty="0"/>
              <a:t>Collaborative, cloud-based workbench environment, bringing together users and providers of data and text analytics tools. It will support researchers transitioning to code-based text analysis, with the resultant benefits of flexibility, reproducibility and reuse. </a:t>
            </a:r>
            <a:endParaRPr lang="en-AU" sz="2100" b="1" dirty="0"/>
          </a:p>
        </p:txBody>
      </p:sp>
      <p:sp>
        <p:nvSpPr>
          <p:cNvPr id="701" name="Google Shape;701;p6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5CB8B-5DD8-AA26-9487-C2C5D3AA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51" y="705812"/>
            <a:ext cx="4259780" cy="1638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77645C-7FAD-5A2C-53D3-2C51851B2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5520" y="5432587"/>
            <a:ext cx="1679976" cy="1055322"/>
          </a:xfrm>
          <a:prstGeom prst="rect">
            <a:avLst/>
          </a:prstGeom>
        </p:spPr>
      </p:pic>
      <p:pic>
        <p:nvPicPr>
          <p:cNvPr id="2" name="Google Shape;414;p39">
            <a:extLst>
              <a:ext uri="{FF2B5EF4-FFF2-40B4-BE49-F238E27FC236}">
                <a16:creationId xmlns:a16="http://schemas.microsoft.com/office/drawing/2014/main" id="{0CCF478D-B267-5B74-540C-47F3745446C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7651" y="5432587"/>
            <a:ext cx="2319512" cy="11630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97;p61">
            <a:extLst>
              <a:ext uri="{FF2B5EF4-FFF2-40B4-BE49-F238E27FC236}">
                <a16:creationId xmlns:a16="http://schemas.microsoft.com/office/drawing/2014/main" id="{D447069A-72A6-E3CE-3F92-19AF711BEA4B}"/>
              </a:ext>
            </a:extLst>
          </p:cNvPr>
          <p:cNvSpPr txBox="1">
            <a:spLocks/>
          </p:cNvSpPr>
          <p:nvPr/>
        </p:nvSpPr>
        <p:spPr>
          <a:xfrm>
            <a:off x="6095999" y="1012179"/>
            <a:ext cx="6044746" cy="423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­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1200"/>
              </a:spcBef>
              <a:buSzPts val="1665"/>
            </a:pPr>
            <a:r>
              <a:rPr lang="en-AU" sz="2000" dirty="0"/>
              <a:t>Aim to </a:t>
            </a:r>
            <a:r>
              <a:rPr lang="en-AU" sz="2000" b="1" dirty="0"/>
              <a:t>develop computational HASS infrastructure</a:t>
            </a: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SzPts val="1665"/>
              <a:buFont typeface="Arial" panose="020B0604020202020204" pitchFamily="34" charset="0"/>
              <a:buChar char="•"/>
            </a:pPr>
            <a:r>
              <a:rPr lang="en-AU" sz="2000" b="1" dirty="0"/>
              <a:t>Collation of projects </a:t>
            </a:r>
            <a:r>
              <a:rPr lang="en-AU" sz="2000" dirty="0"/>
              <a:t>(e.g., LADAL)</a:t>
            </a:r>
            <a:br>
              <a:rPr lang="en-AU" sz="2000" dirty="0"/>
            </a:br>
            <a:r>
              <a:rPr lang="en-AU" sz="2000" dirty="0"/>
              <a:t>(diversity of audiences, needs, and approaches)</a:t>
            </a: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SzPts val="1665"/>
              <a:buFont typeface="Arial" panose="020B0604020202020204" pitchFamily="34" charset="0"/>
              <a:buChar char="•"/>
            </a:pPr>
            <a:r>
              <a:rPr lang="en-AU" sz="2000" b="1" dirty="0"/>
              <a:t>Development of resources </a:t>
            </a:r>
            <a:br>
              <a:rPr lang="en-AU" sz="2000" b="1" dirty="0"/>
            </a:br>
            <a:r>
              <a:rPr lang="en-AU" sz="2000" dirty="0"/>
              <a:t>(&gt; </a:t>
            </a:r>
            <a:r>
              <a:rPr lang="en-AU" sz="2000"/>
              <a:t>30 tutorials, </a:t>
            </a:r>
            <a:r>
              <a:rPr lang="en-AU" sz="2000" dirty="0"/>
              <a:t>15 </a:t>
            </a:r>
            <a:r>
              <a:rPr lang="en-AU" sz="2000"/>
              <a:t>interactive notebooks)</a:t>
            </a:r>
            <a:br>
              <a:rPr lang="en-AU" sz="2000" b="1" dirty="0"/>
            </a:br>
            <a:r>
              <a:rPr lang="en-AU" sz="2000" dirty="0"/>
              <a:t>(websites, tools, static and interactive notebooks)</a:t>
            </a: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SzPts val="1665"/>
              <a:buFont typeface="Arial" panose="020B0604020202020204" pitchFamily="34" charset="0"/>
              <a:buChar char="•"/>
            </a:pPr>
            <a:r>
              <a:rPr lang="en-AU" sz="2000" b="1" dirty="0"/>
              <a:t>Upskilling </a:t>
            </a:r>
            <a:r>
              <a:rPr lang="en-AU" sz="2000" dirty="0"/>
              <a:t>|</a:t>
            </a:r>
            <a:r>
              <a:rPr lang="en-AU" sz="2000" b="1" dirty="0"/>
              <a:t> engagement </a:t>
            </a:r>
            <a:r>
              <a:rPr lang="en-AU" sz="2000" dirty="0"/>
              <a:t>(&gt;200,000 page views)</a:t>
            </a:r>
            <a:br>
              <a:rPr lang="en-AU" sz="2000" b="1" dirty="0"/>
            </a:br>
            <a:r>
              <a:rPr lang="en-AU" sz="2000" dirty="0"/>
              <a:t>(workshops, seminars, trainings)</a:t>
            </a: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SzPts val="1665"/>
              <a:buFont typeface="Arial" panose="020B0604020202020204" pitchFamily="34" charset="0"/>
              <a:buChar char="•"/>
            </a:pPr>
            <a:r>
              <a:rPr lang="en-AU" sz="2000" b="1" dirty="0"/>
              <a:t>Continuing support </a:t>
            </a:r>
            <a:r>
              <a:rPr lang="en-AU" sz="2000" dirty="0"/>
              <a:t>(consultation and 1:1 support)</a:t>
            </a: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SzPts val="1665"/>
              <a:buFont typeface="Arial" panose="020B0604020202020204" pitchFamily="34" charset="0"/>
              <a:buChar char="•"/>
            </a:pPr>
            <a:r>
              <a:rPr lang="en-AU" sz="2000" dirty="0"/>
              <a:t>Generating </a:t>
            </a:r>
            <a:r>
              <a:rPr lang="en-AU" sz="2000" b="1" dirty="0"/>
              <a:t>vectors</a:t>
            </a:r>
            <a:r>
              <a:rPr lang="en-AU" sz="2000" dirty="0"/>
              <a:t> (educators and fellows)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59BB3E-7C43-2AA8-19C0-2295C8281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683" y="5391178"/>
            <a:ext cx="5386689" cy="11616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4_University of Queensland">
  <a:themeElements>
    <a:clrScheme name="UQ PP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00A2C7"/>
      </a:hlink>
      <a:folHlink>
        <a:srgbClr val="00A2C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Noto Sans Symbols</vt:lpstr>
      <vt:lpstr>4_University of Queensland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Schweinberger</dc:creator>
  <cp:lastModifiedBy>Martin Schweinberger</cp:lastModifiedBy>
  <cp:revision>21</cp:revision>
  <cp:lastPrinted>2022-10-25T04:20:18Z</cp:lastPrinted>
  <dcterms:modified xsi:type="dcterms:W3CDTF">2022-11-01T03:04:12Z</dcterms:modified>
</cp:coreProperties>
</file>