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4" y="3050185"/>
            <a:ext cx="7132098" cy="18879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0204" y="772567"/>
            <a:ext cx="2205302" cy="4116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6163" y="2768458"/>
            <a:ext cx="2870310" cy="4518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1441873"/>
            <a:chOff x="12999524" y="6247619"/>
            <a:chExt cx="3933832" cy="1441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1430" y="6209525"/>
              <a:ext cx="3345920" cy="46242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68001" y="6648249"/>
              <a:ext cx="1781291" cy="1061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2359330" cy="504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1"/>
            <a:ext cx="674223" cy="6205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621" y="1002583"/>
            <a:ext cx="2300097" cy="10191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3970" y="2131125"/>
            <a:ext cx="15623821" cy="7707296"/>
            <a:chOff x="1173970" y="2131125"/>
            <a:chExt cx="15623821" cy="77072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970" y="2131125"/>
              <a:ext cx="15623821" cy="7707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146530"/>
            <a:ext cx="7654934" cy="7671497"/>
            <a:chOff x="9142857" y="2146530"/>
            <a:chExt cx="7654934" cy="76714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146530"/>
              <a:ext cx="7654934" cy="76714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91957" y="2967606"/>
            <a:ext cx="6192909" cy="3738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2359330" cy="504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1"/>
            <a:ext cx="674223" cy="6205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621" y="1002583"/>
            <a:ext cx="2367878" cy="8284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3970" y="2146530"/>
            <a:ext cx="15623821" cy="7700053"/>
            <a:chOff x="1173970" y="2146530"/>
            <a:chExt cx="15623821" cy="77000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970" y="2146530"/>
              <a:ext cx="15623821" cy="7700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146530"/>
            <a:ext cx="7654934" cy="7671497"/>
            <a:chOff x="9142857" y="2146530"/>
            <a:chExt cx="7654934" cy="76714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146530"/>
              <a:ext cx="7654934" cy="76714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76013" y="2975822"/>
            <a:ext cx="7391585" cy="5281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2359330" cy="504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1"/>
            <a:ext cx="674223" cy="6205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621" y="1002583"/>
            <a:ext cx="1317792" cy="8284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3970" y="2146530"/>
            <a:ext cx="15623821" cy="7691891"/>
            <a:chOff x="1173970" y="2146530"/>
            <a:chExt cx="15623821" cy="76918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970" y="2146530"/>
              <a:ext cx="15623821" cy="76918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146530"/>
            <a:ext cx="7654934" cy="7671497"/>
            <a:chOff x="9142857" y="2146530"/>
            <a:chExt cx="7654934" cy="76714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146530"/>
              <a:ext cx="7654934" cy="76714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89166" y="2955872"/>
            <a:ext cx="6359880" cy="27098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7973" y="3426129"/>
            <a:ext cx="13010048" cy="5119242"/>
            <a:chOff x="2637973" y="3426129"/>
            <a:chExt cx="13010048" cy="51192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7973" y="3426129"/>
              <a:ext cx="13010048" cy="5119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1929" y="4129951"/>
            <a:ext cx="3711597" cy="3711597"/>
            <a:chOff x="3121929" y="4129951"/>
            <a:chExt cx="3711597" cy="37115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929" y="4129951"/>
              <a:ext cx="3711597" cy="37115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1653873" cy="4624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581" y="482861"/>
            <a:ext cx="702794" cy="6205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06338" y="4129951"/>
            <a:ext cx="3711597" cy="3711597"/>
            <a:chOff x="7306338" y="4129951"/>
            <a:chExt cx="3711597" cy="37115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6338" y="4129951"/>
              <a:ext cx="3711597" cy="3711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52467" y="4129951"/>
            <a:ext cx="3711597" cy="3711597"/>
            <a:chOff x="11452467" y="4129951"/>
            <a:chExt cx="3711597" cy="37115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52467" y="4129951"/>
              <a:ext cx="3711597" cy="37115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990230"/>
            <a:ext cx="7250564" cy="90791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72077" y="6107668"/>
            <a:ext cx="2839339" cy="7528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94841" y="5063235"/>
            <a:ext cx="1488632" cy="62133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030017" y="5788342"/>
            <a:ext cx="1895422" cy="45479"/>
            <a:chOff x="4030017" y="5788342"/>
            <a:chExt cx="1895422" cy="454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0017" y="5788342"/>
              <a:ext cx="1895422" cy="4547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38487" y="6107668"/>
            <a:ext cx="2284216" cy="75284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49673" y="5063235"/>
            <a:ext cx="1329261" cy="6213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14426" y="5788342"/>
            <a:ext cx="1895422" cy="45479"/>
            <a:chOff x="8214426" y="5788342"/>
            <a:chExt cx="1895422" cy="454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14426" y="5788342"/>
              <a:ext cx="1895422" cy="4547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36477" y="6114810"/>
            <a:ext cx="2438130" cy="73617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22954" y="5071516"/>
            <a:ext cx="869118" cy="65018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360555" y="5788342"/>
            <a:ext cx="1895422" cy="45479"/>
            <a:chOff x="12360555" y="5788342"/>
            <a:chExt cx="1895422" cy="4547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60555" y="5788342"/>
              <a:ext cx="1895422" cy="45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1907" y="4712240"/>
            <a:ext cx="6401773" cy="885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496203"/>
            <a:ext cx="4630833" cy="1370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1363" y="6419506"/>
            <a:ext cx="3426605" cy="5600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7298" y="6419506"/>
            <a:ext cx="1975091" cy="5602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13873" y="6419506"/>
            <a:ext cx="3527119" cy="5600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98999" y="6419506"/>
            <a:ext cx="2641748" cy="560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74177" y="3410930"/>
            <a:ext cx="4767639" cy="4658674"/>
            <a:chOff x="6774177" y="3410930"/>
            <a:chExt cx="4767639" cy="4658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4177" y="3410930"/>
              <a:ext cx="4767639" cy="4658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04231" y="3410930"/>
            <a:ext cx="3797252" cy="4658674"/>
            <a:chOff x="12604231" y="3410930"/>
            <a:chExt cx="3797252" cy="4658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4231" y="3410930"/>
              <a:ext cx="3797252" cy="4658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14286" y="3410930"/>
            <a:ext cx="3797252" cy="4658674"/>
            <a:chOff x="1914286" y="3410930"/>
            <a:chExt cx="3797252" cy="46586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4286" y="3410930"/>
              <a:ext cx="3797252" cy="46586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15" y="589959"/>
            <a:ext cx="2285672" cy="4518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6269" y="1436278"/>
            <a:ext cx="2511915" cy="10026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59157" y="6303999"/>
            <a:ext cx="821477" cy="95238"/>
            <a:chOff x="5759157" y="6303999"/>
            <a:chExt cx="821477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9157" y="6303999"/>
              <a:ext cx="821477" cy="952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05081" y="6303999"/>
            <a:ext cx="821477" cy="95238"/>
            <a:chOff x="11705081" y="6303999"/>
            <a:chExt cx="821477" cy="952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05081" y="6303999"/>
              <a:ext cx="821477" cy="952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66668" y="6036881"/>
            <a:ext cx="2244205" cy="5505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59096" y="6189715"/>
            <a:ext cx="1904672" cy="5600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26668" y="6189715"/>
            <a:ext cx="1904672" cy="5600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74449" y="6704629"/>
            <a:ext cx="3203949" cy="6951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80001" y="6768753"/>
            <a:ext cx="3317720" cy="67613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69906" y="6768753"/>
            <a:ext cx="3287130" cy="4018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13585" y="3828058"/>
            <a:ext cx="3398654" cy="1912210"/>
            <a:chOff x="2113585" y="3828058"/>
            <a:chExt cx="3398654" cy="19122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13585" y="3828058"/>
              <a:ext cx="3398654" cy="19122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24694" y="3828058"/>
            <a:ext cx="3398654" cy="1912210"/>
            <a:chOff x="12824694" y="3828058"/>
            <a:chExt cx="3398654" cy="191221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24694" y="3828058"/>
              <a:ext cx="3398654" cy="19122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77600" y="3804455"/>
            <a:ext cx="4147865" cy="1771484"/>
            <a:chOff x="7077600" y="3804455"/>
            <a:chExt cx="4147865" cy="17714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77600" y="3804455"/>
              <a:ext cx="4147865" cy="1771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33333" y="3410930"/>
            <a:ext cx="6035908" cy="4658674"/>
            <a:chOff x="1733333" y="3410930"/>
            <a:chExt cx="6035908" cy="4658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3333" y="3410930"/>
              <a:ext cx="6035908" cy="4658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89959"/>
            <a:ext cx="2285672" cy="4518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269" y="1436278"/>
            <a:ext cx="2559534" cy="99317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5715" y="6579735"/>
            <a:ext cx="3494119" cy="5600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9049" y="7178277"/>
            <a:ext cx="4234539" cy="4114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27493" y="3722876"/>
            <a:ext cx="5047588" cy="2839961"/>
            <a:chOff x="2227493" y="3722876"/>
            <a:chExt cx="5047588" cy="28399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7493" y="3722876"/>
              <a:ext cx="5047588" cy="28399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3407" y="3410930"/>
            <a:ext cx="6035908" cy="4658674"/>
            <a:chOff x="9973407" y="3410930"/>
            <a:chExt cx="6035908" cy="46586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73407" y="3410930"/>
              <a:ext cx="6035908" cy="465867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25789" y="6579735"/>
            <a:ext cx="4082729" cy="5600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9122" y="7178277"/>
            <a:ext cx="4749111" cy="6761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39038" y="3627604"/>
            <a:ext cx="5648401" cy="2999749"/>
            <a:chOff x="10139038" y="3627604"/>
            <a:chExt cx="5648401" cy="29997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39038" y="3627604"/>
              <a:ext cx="5648401" cy="2999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2810" y="2636201"/>
            <a:ext cx="4906920" cy="6020075"/>
            <a:chOff x="1282810" y="2636201"/>
            <a:chExt cx="4906920" cy="60200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810" y="2636201"/>
              <a:ext cx="4906920" cy="60200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89959"/>
            <a:ext cx="1140444" cy="5047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1"/>
            <a:ext cx="683746" cy="6205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269" y="1436278"/>
            <a:ext cx="5273420" cy="9934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5192" y="6179734"/>
            <a:ext cx="3340910" cy="5507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8525" y="6837972"/>
            <a:ext cx="3925463" cy="6951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89397" y="2636201"/>
            <a:ext cx="4906920" cy="6020075"/>
            <a:chOff x="6689397" y="2636201"/>
            <a:chExt cx="4906920" cy="60200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9397" y="2636201"/>
              <a:ext cx="4906920" cy="602007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1782" y="6179734"/>
            <a:ext cx="3196462" cy="5602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5115" y="6837972"/>
            <a:ext cx="4266082" cy="6951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32713" y="2636201"/>
            <a:ext cx="4906920" cy="6020075"/>
            <a:chOff x="12032713" y="2636201"/>
            <a:chExt cx="4906920" cy="60200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2713" y="2636201"/>
              <a:ext cx="4906920" cy="60200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85049" y="6179734"/>
            <a:ext cx="2763110" cy="5507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98382" y="6837972"/>
            <a:ext cx="3906415" cy="6951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63643" y="2878218"/>
            <a:ext cx="4358535" cy="2549117"/>
            <a:chOff x="1563643" y="2878218"/>
            <a:chExt cx="4358535" cy="25491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3643" y="2878218"/>
              <a:ext cx="4358535" cy="25491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26979" y="2878218"/>
            <a:ext cx="4431756" cy="2549117"/>
            <a:chOff x="6926979" y="2878218"/>
            <a:chExt cx="4431756" cy="254911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26979" y="2878218"/>
              <a:ext cx="4431756" cy="25491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14908" y="2878218"/>
            <a:ext cx="4581362" cy="2549117"/>
            <a:chOff x="12214908" y="2878218"/>
            <a:chExt cx="4581362" cy="254911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14908" y="2878218"/>
              <a:ext cx="4581362" cy="25491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53279" y="5706229"/>
            <a:ext cx="2507585" cy="2507585"/>
            <a:chOff x="10253279" y="5706229"/>
            <a:chExt cx="2507585" cy="2507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3279" y="5706229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11497" y="2891737"/>
            <a:ext cx="2507585" cy="2507585"/>
            <a:chOff x="7211497" y="2891737"/>
            <a:chExt cx="2507585" cy="2507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497" y="2891737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1140444" cy="5047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581" y="482861"/>
            <a:ext cx="683746" cy="6205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6621" y="1002583"/>
            <a:ext cx="6836183" cy="8950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01982" y="2891737"/>
            <a:ext cx="2507585" cy="2507585"/>
            <a:chOff x="1901982" y="2891737"/>
            <a:chExt cx="2507585" cy="25075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1982" y="2891737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09567" y="5706229"/>
            <a:ext cx="2507585" cy="2507585"/>
            <a:chOff x="4409567" y="5706229"/>
            <a:chExt cx="2507585" cy="25075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9567" y="5706229"/>
              <a:ext cx="2507585" cy="250758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77908" y="6358450"/>
            <a:ext cx="1687463" cy="12205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88493" y="6358450"/>
            <a:ext cx="1656891" cy="11888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37201" y="3496334"/>
            <a:ext cx="1589577" cy="122056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46715" y="3543953"/>
            <a:ext cx="1397987" cy="122056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976185" y="2891737"/>
            <a:ext cx="2507585" cy="2507585"/>
            <a:chOff x="12976185" y="2891737"/>
            <a:chExt cx="2507585" cy="25075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76185" y="2891737"/>
              <a:ext cx="2507585" cy="250758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11430" y="3543953"/>
            <a:ext cx="1542644" cy="1220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5936" y="3090357"/>
            <a:ext cx="4906920" cy="4104999"/>
            <a:chOff x="1315936" y="3090357"/>
            <a:chExt cx="4906920" cy="410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936" y="3090357"/>
              <a:ext cx="4906920" cy="410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140444" cy="5047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1"/>
            <a:ext cx="683746" cy="6205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6621" y="1002583"/>
            <a:ext cx="2275164" cy="8950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3347" y="3484681"/>
            <a:ext cx="1056929" cy="6349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9566" y="4339157"/>
            <a:ext cx="4608633" cy="17613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89397" y="3090357"/>
            <a:ext cx="4906920" cy="4104999"/>
            <a:chOff x="6689397" y="3090357"/>
            <a:chExt cx="4906920" cy="41049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9397" y="3090357"/>
              <a:ext cx="4906920" cy="410499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96811" y="3484677"/>
            <a:ext cx="1053910" cy="5600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83030" y="4562750"/>
            <a:ext cx="4253471" cy="1214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80506" y="3112081"/>
            <a:ext cx="4906920" cy="4104999"/>
            <a:chOff x="11980506" y="3112081"/>
            <a:chExt cx="4906920" cy="410499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80506" y="3112081"/>
              <a:ext cx="4906920" cy="410499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87906" y="3506401"/>
            <a:ext cx="1053910" cy="5505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74097" y="4584478"/>
            <a:ext cx="2716976" cy="1314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2359330" cy="504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1"/>
            <a:ext cx="674223" cy="6205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621" y="1002583"/>
            <a:ext cx="2178935" cy="8615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3970" y="2146530"/>
            <a:ext cx="15623821" cy="7691891"/>
            <a:chOff x="1173970" y="2146530"/>
            <a:chExt cx="15623821" cy="76918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970" y="2146530"/>
              <a:ext cx="15623821" cy="76918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146530"/>
            <a:ext cx="7654934" cy="7671497"/>
            <a:chOff x="9142857" y="2146530"/>
            <a:chExt cx="7654934" cy="76714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146530"/>
              <a:ext cx="7654934" cy="76714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43452" y="2949731"/>
            <a:ext cx="7146147" cy="5281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2359330" cy="504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1"/>
            <a:ext cx="674223" cy="6205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621" y="1002583"/>
            <a:ext cx="1864545" cy="942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3970" y="2146530"/>
            <a:ext cx="15623821" cy="7671482"/>
            <a:chOff x="1173970" y="2146530"/>
            <a:chExt cx="15623821" cy="7671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970" y="2146530"/>
              <a:ext cx="15623821" cy="7671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146530"/>
            <a:ext cx="7654934" cy="7671497"/>
            <a:chOff x="9142857" y="2146530"/>
            <a:chExt cx="7654934" cy="76714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146530"/>
              <a:ext cx="7654934" cy="76714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42268" y="3025573"/>
            <a:ext cx="6448109" cy="42529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2023-02-17T20:56:13Z</dcterms:created>
  <dcterms:modified xsi:type="dcterms:W3CDTF">2023-02-17T20:56:13Z</dcterms:modified>
</cp:coreProperties>
</file>