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256" y="-11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r>
              <a:rPr lang="en-US" dirty="0" smtClean="0"/>
              <a:t> {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allows other modules to access a package it defines?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</a:t>
            </a:r>
            <a:r>
              <a:rPr lang="en-US" dirty="0" smtClean="0"/>
              <a:t>Its </a:t>
            </a:r>
            <a:r>
              <a:rPr lang="en-US" dirty="0" smtClean="0"/>
              <a:t>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</a:t>
            </a:r>
            <a:r>
              <a:rPr lang="en-US" sz="2400" dirty="0" smtClean="0"/>
              <a:t>from </a:t>
            </a:r>
            <a:r>
              <a:rPr lang="en-US" sz="2400" dirty="0"/>
              <a:t>earlier </a:t>
            </a:r>
            <a:r>
              <a:rPr lang="en-US" sz="2400" dirty="0" smtClean="0"/>
              <a:t>versions </a:t>
            </a:r>
            <a:r>
              <a:rPr lang="en-US" sz="2400" dirty="0"/>
              <a:t>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smtClean="0"/>
              <a:t>III. Lab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1047750"/>
            <a:ext cx="7620000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https://</a:t>
            </a:r>
            <a:r>
              <a:rPr lang="en-US" sz="2300" dirty="0" err="1">
                <a:solidFill>
                  <a:schemeClr val="tx1"/>
                </a:solidFill>
              </a:rPr>
              <a:t>github.com</a:t>
            </a:r>
            <a:r>
              <a:rPr lang="en-US" sz="2300" dirty="0">
                <a:solidFill>
                  <a:schemeClr val="tx1"/>
                </a:solidFill>
              </a:rPr>
              <a:t>/</a:t>
            </a:r>
            <a:r>
              <a:rPr lang="en-US" sz="2300" dirty="0" err="1">
                <a:solidFill>
                  <a:schemeClr val="tx1"/>
                </a:solidFill>
              </a:rPr>
              <a:t>boyarsky</a:t>
            </a:r>
            <a:r>
              <a:rPr lang="en-US" sz="2300" dirty="0">
                <a:solidFill>
                  <a:schemeClr val="tx1"/>
                </a:solidFill>
              </a:rPr>
              <a:t>/2019-oraclecodeone-cert-hol</a:t>
            </a:r>
          </a:p>
        </p:txBody>
      </p:sp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$, numbers, and </a:t>
            </a:r>
            <a:r>
              <a:rPr lang="en-US" dirty="0" smtClean="0"/>
              <a:t>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98460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default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 (8)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 (9)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Added in Java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72200" y="1809750"/>
            <a:ext cx="228600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</a:t>
            </a:r>
            <a:r>
              <a:rPr lang="en-US" dirty="0"/>
              <a:t>9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0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1-4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</a:t>
            </a:r>
            <a:r>
              <a:rPr lang="en-US" dirty="0" smtClean="0">
                <a:solidFill>
                  <a:srgbClr val="000000"/>
                </a:solidFill>
              </a:rPr>
              <a:t>to print </a:t>
            </a:r>
            <a:r>
              <a:rPr lang="en-US" dirty="0">
                <a:solidFill>
                  <a:srgbClr val="000000"/>
                </a:solidFill>
              </a:rPr>
              <a:t>all Fibonacci #s less than 30?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rints the numbers 5-9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>
          <a:xfrm>
            <a:off x="6629400" y="4552955"/>
            <a:ext cx="2122488" cy="347663"/>
          </a:xfrm>
        </p:spPr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smtClean="0"/>
              <a:t>Question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41497</TotalTime>
  <Words>2586</Words>
  <Application>Microsoft Macintosh PowerPoint</Application>
  <PresentationFormat>On-screen Show (16:9)</PresentationFormat>
  <Paragraphs>587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III. Lab #1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726</cp:revision>
  <cp:lastPrinted>2019-09-09T01:25:00Z</cp:lastPrinted>
  <dcterms:created xsi:type="dcterms:W3CDTF">2014-06-07T18:52:31Z</dcterms:created>
  <dcterms:modified xsi:type="dcterms:W3CDTF">2019-09-12T02:09:16Z</dcterms:modified>
</cp:coreProperties>
</file>