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256" y="-11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callers to access a package?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</a:t>
            </a:r>
            <a:r>
              <a:rPr lang="en-US" dirty="0" smtClean="0"/>
              <a:t>module-info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7148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/Streams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09800" y="1428750"/>
            <a:ext cx="19304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How print 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/>
              <a:t>Module 5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15510"/>
              </p:ext>
            </p:extLst>
          </p:nvPr>
        </p:nvGraphicFramePr>
        <p:xfrm>
          <a:off x="990604" y="1179830"/>
          <a:ext cx="6172200" cy="314452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features: </a:t>
                      </a:r>
                      <a:r>
                        <a:rPr lang="en-US" sz="1500" dirty="0" smtClean="0"/>
                        <a:t>_, private methods, effectively final in try-with-resources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var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Streams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41435</TotalTime>
  <Words>2513</Words>
  <Application>Microsoft Macintosh PowerPoint</Application>
  <PresentationFormat>On-screen Show (16:9)</PresentationFormat>
  <Paragraphs>577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Exam Overview</vt:lpstr>
      <vt:lpstr>Previous Certification History</vt:lpstr>
      <vt:lpstr>New Certification Path</vt:lpstr>
      <vt:lpstr>Java 11 Path</vt:lpstr>
      <vt:lpstr>If you have an older cert</vt:lpstr>
      <vt:lpstr>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Required Software for Today</vt:lpstr>
      <vt:lpstr>Labs</vt:lpstr>
      <vt:lpstr>Lab</vt:lpstr>
      <vt:lpstr>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Vars/Streams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Module 5 – Question 3</vt:lpstr>
      <vt:lpstr>Question 7</vt:lpstr>
      <vt:lpstr>Question 8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706</cp:revision>
  <cp:lastPrinted>2015-05-02T03:43:06Z</cp:lastPrinted>
  <dcterms:created xsi:type="dcterms:W3CDTF">2014-06-07T18:52:31Z</dcterms:created>
  <dcterms:modified xsi:type="dcterms:W3CDTF">2019-09-06T00:33:04Z</dcterms:modified>
</cp:coreProperties>
</file>