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256" y="-11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allows other modules to access a package it defines?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7148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</a:t>
            </a:r>
            <a:r>
              <a:rPr lang="en-US" dirty="0" smtClean="0">
                <a:solidFill>
                  <a:srgbClr val="000000"/>
                </a:solidFill>
              </a:rPr>
              <a:t>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</a:t>
            </a:r>
            <a:r>
              <a:rPr lang="en-US" dirty="0" smtClean="0">
                <a:solidFill>
                  <a:srgbClr val="000000"/>
                </a:solidFill>
              </a:rPr>
              <a:t>to print </a:t>
            </a:r>
            <a:r>
              <a:rPr lang="en-US" dirty="0">
                <a:solidFill>
                  <a:srgbClr val="000000"/>
                </a:solidFill>
              </a:rPr>
              <a:t>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</a:t>
            </a:r>
            <a:r>
              <a:rPr lang="en-US" dirty="0" smtClean="0">
                <a:solidFill>
                  <a:srgbClr val="000000"/>
                </a:solidFill>
              </a:rPr>
              <a:t>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41455</TotalTime>
  <Words>2542</Words>
  <Application>Microsoft Macintosh PowerPoint</Application>
  <PresentationFormat>On-screen Show (16:9)</PresentationFormat>
  <Paragraphs>577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III. Lab #1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8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717</cp:revision>
  <cp:lastPrinted>2015-05-02T03:43:06Z</cp:lastPrinted>
  <dcterms:created xsi:type="dcterms:W3CDTF">2014-06-07T18:52:31Z</dcterms:created>
  <dcterms:modified xsi:type="dcterms:W3CDTF">2019-09-08T21:05:33Z</dcterms:modified>
</cp:coreProperties>
</file>