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6" r:id="rId9"/>
    <p:sldId id="261" r:id="rId10"/>
    <p:sldId id="268" r:id="rId11"/>
    <p:sldId id="269" r:id="rId12"/>
    <p:sldId id="270" r:id="rId13"/>
    <p:sldId id="271" r:id="rId14"/>
    <p:sldId id="274" r:id="rId15"/>
    <p:sldId id="275" r:id="rId16"/>
    <p:sldId id="272" r:id="rId17"/>
    <p:sldId id="273" r:id="rId18"/>
    <p:sldId id="263" r:id="rId19"/>
    <p:sldId id="276" r:id="rId20"/>
    <p:sldId id="267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/>
    <p:restoredTop sz="94694"/>
  </p:normalViewPr>
  <p:slideViewPr>
    <p:cSldViewPr snapToGrid="0">
      <p:cViewPr varScale="1">
        <p:scale>
          <a:sx n="130" d="100"/>
          <a:sy n="130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6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38E6-ED82-99DB-3813-251E3CB74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F318-5004-246C-D354-BF5B7FFFC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Dylan Armstrong – President of Swinburne Linux, Hardware and Code Club (SLHCC)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F841F-963F-5B21-E336-E4AAA4CE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97" y="213350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4191E-3CD8-5EE2-4FBC-1534BB545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8544-7F2B-684F-BDC3-30BE0231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LET’s build A DYNAMIC ARRAY!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C7E24-7B78-8FE1-8DB3-CF71CC0BB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6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E48B-E2E3-CA1B-E7E9-8314000E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</a:t>
            </a:r>
            <a:r>
              <a:rPr lang="en-US" dirty="0" err="1"/>
              <a:t>Dynamicarray.h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51587-9DF3-5D13-02AD-DA6D7B871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035" y="2730555"/>
            <a:ext cx="9571929" cy="280935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5857C77-AB32-0EEC-55B5-9589B2F3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3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8AE7-1FC7-8ED0-7119-9C3CC3B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 – DYNAMICARRAY.C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DA85-C4E1-029D-7F92-61E31CEC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5D9AB-8051-C6F3-75DD-61D9268A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93" y="2395727"/>
            <a:ext cx="9744414" cy="358661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8E61F0F-5217-E474-CD50-94EC2FD5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1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CC0-1982-9ABA-A0FA-09E8ACD5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000" dirty="0"/>
              <a:t>STEP 3 – MAIN.C (PART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6911C7-7FFA-B5C5-B81D-CD44DCA2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209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B22D670-B7D8-1488-EEBD-69BD1A08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9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9133-3587-6D36-1674-DE00CBC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US" sz="2000" dirty="0"/>
              <a:t>STEP 3 – MAIN.C (PART 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AFD65F-D66F-BC99-D775-614C5EC0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08" r="-1" b="10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666C2E8-EDFC-9C70-67FC-94EE7AE5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67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1444-D433-A3D2-F68A-4BEFF0DD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MAKEFILE (UNIX - MACOS/LINUX)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3008A-766D-D61B-2617-B4C6D3490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55533"/>
            <a:ext cx="7731125" cy="286775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123FC0-8E38-D44C-9D25-64863C4C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B1003B5-6050-2035-9488-8F098EBB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994" y="51568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3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699E-1F07-3561-DA3F-CC2C47A2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</a:t>
            </a:r>
            <a:r>
              <a:rPr lang="en-US" dirty="0" err="1"/>
              <a:t>makefile</a:t>
            </a:r>
            <a:r>
              <a:rPr lang="en-US" dirty="0"/>
              <a:t> (WINDOWS)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FBEAEF-51E0-DA0E-A113-D259FC35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55533"/>
            <a:ext cx="7731125" cy="286775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D2AA07D-0CE8-ACFE-5177-099D7AFB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0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2048-703C-8BF6-77B9-049E1C29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Step 5 – running the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DE71E-8AFC-BC90-BCF6-B32B4679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67" y="1293275"/>
            <a:ext cx="6091661" cy="427939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0561D52-741E-8416-C7EF-FD64678C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6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68BD-0A99-6F19-71DF-9E55C4B8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 2 – (DOUBLY/BIDIRECTIONAL) linked list 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A5D2-6B6E-A88C-36EB-30F20040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contain Nodes that each have a </a:t>
            </a:r>
            <a:r>
              <a:rPr lang="en-US" b="1" dirty="0"/>
              <a:t>previous</a:t>
            </a:r>
            <a:r>
              <a:rPr lang="en-US" dirty="0"/>
              <a:t> and </a:t>
            </a:r>
            <a:r>
              <a:rPr lang="en-US" b="1" dirty="0"/>
              <a:t>next</a:t>
            </a:r>
            <a:r>
              <a:rPr lang="en-US" dirty="0"/>
              <a:t> node.</a:t>
            </a:r>
          </a:p>
          <a:p>
            <a:r>
              <a:rPr lang="en-US" dirty="0"/>
              <a:t>Each node should contain an </a:t>
            </a:r>
            <a:r>
              <a:rPr lang="en-US" b="1" dirty="0"/>
              <a:t>integer</a:t>
            </a:r>
            <a:r>
              <a:rPr lang="en-US" dirty="0"/>
              <a:t> value.</a:t>
            </a:r>
          </a:p>
          <a:p>
            <a:r>
              <a:rPr lang="en-US" dirty="0"/>
              <a:t>Should contain methods to print </a:t>
            </a:r>
            <a:r>
              <a:rPr lang="en-US" b="1" dirty="0"/>
              <a:t>forward and backwards </a:t>
            </a:r>
            <a:r>
              <a:rPr lang="en-US" dirty="0"/>
              <a:t>through the linked list.</a:t>
            </a:r>
          </a:p>
          <a:p>
            <a:r>
              <a:rPr lang="en-US" dirty="0"/>
              <a:t>Should also contain methods to </a:t>
            </a:r>
            <a:r>
              <a:rPr lang="en-US" b="1" dirty="0"/>
              <a:t>add nodes and free the list from memory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A566CF-4950-FC78-A4F4-899AD798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2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96F9-5A85-AF08-7A20-6DF4F98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DOUBLY LINKED LIST?</a:t>
            </a:r>
          </a:p>
        </p:txBody>
      </p:sp>
      <p:pic>
        <p:nvPicPr>
          <p:cNvPr id="1026" name="Picture 2" descr="Implementation of Doubly Linked List | Board Infinity">
            <a:extLst>
              <a:ext uri="{FF2B5EF4-FFF2-40B4-BE49-F238E27FC236}">
                <a16:creationId xmlns:a16="http://schemas.microsoft.com/office/drawing/2014/main" id="{6EFDC99A-D4FE-D528-3CC1-88D76D88F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89" y="2638425"/>
            <a:ext cx="5514622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742425-F682-BAB1-4BF7-AF11AAFEFB34}"/>
              </a:ext>
            </a:extLst>
          </p:cNvPr>
          <p:cNvSpPr txBox="1"/>
          <p:nvPr/>
        </p:nvSpPr>
        <p:spPr>
          <a:xfrm>
            <a:off x="3338689" y="5740400"/>
            <a:ext cx="551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https://data-</a:t>
            </a:r>
            <a:r>
              <a:rPr lang="en-US" dirty="0" err="1"/>
              <a:t>flair.training</a:t>
            </a:r>
            <a:r>
              <a:rPr lang="en-US" dirty="0"/>
              <a:t>/blogs/doubly-linked-list-in-data-structure/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D4ADFC-55EE-E7DB-BEE9-25BBC51A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0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0BBB-ED9F-48BE-2C98-D3C5A936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AD62-75F2-A158-F220-D5A121A8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Initial Theory</a:t>
            </a:r>
          </a:p>
          <a:p>
            <a:pPr lvl="1"/>
            <a:r>
              <a:rPr lang="en-US" dirty="0"/>
              <a:t>A Brief History of C</a:t>
            </a:r>
          </a:p>
          <a:p>
            <a:pPr lvl="1"/>
            <a:r>
              <a:rPr lang="en-US" dirty="0"/>
              <a:t>C Syntax</a:t>
            </a:r>
          </a:p>
          <a:p>
            <a:pPr lvl="1"/>
            <a:r>
              <a:rPr lang="en-US" dirty="0"/>
              <a:t>C Memory Management</a:t>
            </a:r>
          </a:p>
          <a:p>
            <a:r>
              <a:rPr lang="en-US" dirty="0"/>
              <a:t>Setting up a compiler</a:t>
            </a:r>
          </a:p>
          <a:p>
            <a:r>
              <a:rPr lang="en-US" dirty="0"/>
              <a:t>Workshop 1 (A Dynamic List Data Structure in C)</a:t>
            </a:r>
          </a:p>
          <a:p>
            <a:r>
              <a:rPr lang="en-US" dirty="0"/>
              <a:t>Workshop 2 (A Linked List Data Structure in C)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C38EC3-89E5-D093-8EA8-F83B5D2E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5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DABE-5C0A-2427-F683-EAE874AF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LET’s build a doubly linked list!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77337-7E4C-928F-BA16-8C702EDC7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3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5A5D-B5CC-4379-5479-0708BA95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</a:t>
            </a:r>
            <a:r>
              <a:rPr lang="en-US" dirty="0" err="1"/>
              <a:t>node.h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740B8-2D8F-7124-8CF4-01A74EBB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81" y="2473642"/>
            <a:ext cx="9831437" cy="368678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3663FF0-8E87-8CB3-DC73-FBA4E8B0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183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B0E7D-D418-AE62-8D00-F515429F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STEP 2 – </a:t>
            </a:r>
            <a:r>
              <a:rPr lang="en-US"/>
              <a:t>node.c</a:t>
            </a:r>
            <a:r>
              <a:rPr lang="en-US" dirty="0"/>
              <a:t> (PART 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346F05-C23F-3A31-5AE3-9C44773D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90" y="495195"/>
            <a:ext cx="6430257" cy="586760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34150C2-B665-CA6F-A10F-85BAE1DE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4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C077-A6CE-9D61-7EA1-873467D5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NODE.C (PART 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F147E-762B-F6C5-618C-35DBD9CA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97264"/>
            <a:ext cx="7772400" cy="456073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0F81BAD-9806-3FBE-212C-8BE00DD1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5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2877-2E51-34A3-5548-08C80ACE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MAIN.C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AF9C3-2D03-A163-8A46-308D6014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192820"/>
            <a:ext cx="7772400" cy="466518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46643B4-6E03-0BAF-E2DC-C3B11994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26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E2FEB-B07B-B95D-96E9-1F9D6F0F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STEP 4 – RUNNING THE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F0BD1-BD33-9229-5192-3EACF8858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03" y="1386355"/>
            <a:ext cx="7403689" cy="366482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2AF4252-4894-DE44-83ED-88C82106C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6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2AF2-4FE7-3B0C-0CA0-94B0EF48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F66A-0862-DC0B-B0C4-D261C6E9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procedural programming language released in 1972 by Dennis Ritchie at Bell Labs.</a:t>
            </a:r>
          </a:p>
          <a:p>
            <a:r>
              <a:rPr lang="en-US" dirty="0"/>
              <a:t>C is what the Windows, macOS and Linux kernels are written in.</a:t>
            </a:r>
          </a:p>
          <a:p>
            <a:r>
              <a:rPr lang="en-US" dirty="0"/>
              <a:t>C doesn't have garbage collection, and memory must be managed yourself.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AC0164-A929-4101-1ACC-8306CCF6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B1DD-D077-E3C2-B074-6EB7E8C7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SYntax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5136-E425-3B3C-DA04-1AD0872D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programs always start with a </a:t>
            </a:r>
            <a:r>
              <a:rPr lang="en-US" b="1" dirty="0"/>
              <a:t>main</a:t>
            </a:r>
            <a:r>
              <a:rPr lang="en-US" dirty="0"/>
              <a:t> function that is of type </a:t>
            </a:r>
            <a:r>
              <a:rPr lang="en-US" b="1" dirty="0"/>
              <a:t>int</a:t>
            </a:r>
            <a:r>
              <a:rPr lang="en-US" dirty="0"/>
              <a:t>. This means, the function should always return an integer code to the operating system such as </a:t>
            </a:r>
            <a:r>
              <a:rPr lang="en-US" b="1" dirty="0"/>
              <a:t>0 for successful termination of the program.</a:t>
            </a:r>
          </a:p>
          <a:p>
            <a:r>
              <a:rPr lang="en-US" dirty="0"/>
              <a:t>Variables are statically typed e.g., can be of type </a:t>
            </a:r>
            <a:r>
              <a:rPr lang="en-US" b="1" dirty="0"/>
              <a:t>int, char, float, etc.</a:t>
            </a:r>
          </a:p>
          <a:p>
            <a:r>
              <a:rPr lang="en-US" b="1" dirty="0"/>
              <a:t>There are no strings in C! </a:t>
            </a:r>
            <a:r>
              <a:rPr lang="en-US" dirty="0"/>
              <a:t>They are character arrays (an array of type </a:t>
            </a:r>
            <a:r>
              <a:rPr lang="en-US" b="1" dirty="0"/>
              <a:t>char</a:t>
            </a:r>
            <a:r>
              <a:rPr lang="en-US" dirty="0"/>
              <a:t>)</a:t>
            </a:r>
          </a:p>
          <a:p>
            <a:r>
              <a:rPr lang="en-US" b="1" dirty="0"/>
              <a:t>#include </a:t>
            </a:r>
            <a:r>
              <a:rPr lang="en-US" dirty="0"/>
              <a:t>is a pre-processor directive allowing you to include header files </a:t>
            </a:r>
            <a:r>
              <a:rPr lang="en-US" b="1" dirty="0"/>
              <a:t>(*.h files</a:t>
            </a:r>
            <a:r>
              <a:rPr lang="en-US" dirty="0"/>
              <a:t>) which usually contain libraries and specifications.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383E31-1FEC-641B-F7FB-E16CB7051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7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273E-CAC2-00D6-48C1-B8C736C5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SYNTAX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8282-B9D2-673F-FD8D-F17B720C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 should include specification, C files should include implementation.</a:t>
            </a:r>
          </a:p>
          <a:p>
            <a:r>
              <a:rPr lang="en-US" dirty="0"/>
              <a:t>Variables can be marked constant in c using </a:t>
            </a:r>
            <a:r>
              <a:rPr lang="en-US" b="1" dirty="0"/>
              <a:t>const</a:t>
            </a:r>
            <a:r>
              <a:rPr lang="en-US" dirty="0"/>
              <a:t>.</a:t>
            </a:r>
          </a:p>
          <a:p>
            <a:r>
              <a:rPr lang="en-US" dirty="0"/>
              <a:t>A hello world program (import the </a:t>
            </a:r>
            <a:r>
              <a:rPr lang="en-US" b="1" dirty="0" err="1"/>
              <a:t>stdio.h</a:t>
            </a:r>
            <a:r>
              <a:rPr lang="en-US" dirty="0"/>
              <a:t> library for standard I/O):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7BBD61-52F3-187D-E17A-60755154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6F372-CC9D-48CE-D7C9-69A027F96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10" y="3913832"/>
            <a:ext cx="3212317" cy="2181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8A317-4C35-0DD4-7902-4FF841B26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54" y="4678354"/>
            <a:ext cx="4397513" cy="6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C0A4-E384-BDA1-6C35-CE7D3CE7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F46F-D2DD-9F9A-F777-5B2BFBD6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Pointers point to a memory address on the heap.</a:t>
            </a:r>
          </a:p>
          <a:p>
            <a:r>
              <a:rPr lang="en-US" dirty="0"/>
              <a:t>Pointers themselves are declared on the stack.</a:t>
            </a:r>
          </a:p>
          <a:p>
            <a:r>
              <a:rPr lang="en-US" dirty="0"/>
              <a:t>The functions malloc and calloc can allocate memory on the heap for a pointer variable to point to.</a:t>
            </a:r>
          </a:p>
          <a:p>
            <a:r>
              <a:rPr lang="en-US" b="1" dirty="0"/>
              <a:t>Always free pointers </a:t>
            </a:r>
            <a:r>
              <a:rPr lang="en-US" dirty="0"/>
              <a:t>from memory when not being used anymore, otherwise you will have </a:t>
            </a:r>
            <a:r>
              <a:rPr lang="en-US" b="1" dirty="0"/>
              <a:t>memory leaks </a:t>
            </a:r>
            <a:r>
              <a:rPr lang="en-US" dirty="0"/>
              <a:t>in your program.</a:t>
            </a:r>
          </a:p>
          <a:p>
            <a:r>
              <a:rPr lang="en-US" b="1" u="sng" dirty="0"/>
              <a:t>Only use heap memory in certain situations as it is expensive!</a:t>
            </a:r>
          </a:p>
          <a:p>
            <a:pPr lvl="1"/>
            <a:r>
              <a:rPr lang="en-US" b="1" dirty="0"/>
              <a:t>An array or structure that’s size is not known at runtime that can change in size.</a:t>
            </a:r>
          </a:p>
          <a:p>
            <a:pPr lvl="1"/>
            <a:r>
              <a:rPr lang="en-US" b="1" dirty="0"/>
              <a:t>… TODO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C84619-833D-6C03-31A3-DCB6D6AEB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8413-C449-3EA1-3A30-B2DAB577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THE BEST WAY TO LEARN IS BY </a:t>
            </a:r>
            <a:r>
              <a:rPr lang="en-US" b="1" dirty="0"/>
              <a:t>DOING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20020-EB79-BC42-952E-3666A594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2F38-5B24-10CA-5B32-974542BE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compiler / Running your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530D-AC9D-96A8-375F-4749541B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b="1" dirty="0"/>
              <a:t>gcc</a:t>
            </a:r>
            <a:r>
              <a:rPr lang="en-US" dirty="0"/>
              <a:t> compiler. (You can use whatever one you prefer, but for new people to C, follow what we are doing).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C21E79-1D74-2988-4C3C-613005C8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8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CFC7-469B-0E46-1612-D8F89FBC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 – dynamic list 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81F9-50E0-6B3F-8584-99273402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contain a dynamic sized array of </a:t>
            </a:r>
            <a:r>
              <a:rPr lang="en-US" b="1" dirty="0"/>
              <a:t>strings.</a:t>
            </a:r>
          </a:p>
          <a:p>
            <a:r>
              <a:rPr lang="en-US" dirty="0"/>
              <a:t>Should have 10 as the default size, and once the number of items is equal to 10, increase it by 10 and relocate the memory on the heap</a:t>
            </a:r>
            <a:r>
              <a:rPr lang="en-US" b="1" dirty="0"/>
              <a:t> </a:t>
            </a:r>
            <a:r>
              <a:rPr lang="en-US" dirty="0"/>
              <a:t>to the new size.</a:t>
            </a:r>
          </a:p>
          <a:p>
            <a:r>
              <a:rPr lang="en-US" dirty="0"/>
              <a:t>Should contain a couple of methods to get the first item and the last item in the list.</a:t>
            </a:r>
          </a:p>
          <a:p>
            <a:r>
              <a:rPr lang="en-US" dirty="0"/>
              <a:t>Should contain a </a:t>
            </a:r>
            <a:r>
              <a:rPr lang="en-US" b="1" dirty="0" err="1"/>
              <a:t>Makefile</a:t>
            </a:r>
            <a:r>
              <a:rPr lang="en-US" dirty="0"/>
              <a:t> for easy compilation (more about this later).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214F31-F86D-9802-5AE0-D7A4D24B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000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1345</TotalTime>
  <Words>658</Words>
  <Application>Microsoft Macintosh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Parcel</vt:lpstr>
      <vt:lpstr>C Programming workshop</vt:lpstr>
      <vt:lpstr>Contents</vt:lpstr>
      <vt:lpstr>WHAT IS C?</vt:lpstr>
      <vt:lpstr>C SYntax </vt:lpstr>
      <vt:lpstr>C SYNTAX (CONTINUED…)</vt:lpstr>
      <vt:lpstr>C MEMORY MANAGEMENT</vt:lpstr>
      <vt:lpstr>THE BEST WAY TO LEARN IS BY DOING.</vt:lpstr>
      <vt:lpstr>SETTING UP a compiler / Running your program</vt:lpstr>
      <vt:lpstr>Workshop 1 – dynamic list data structure </vt:lpstr>
      <vt:lpstr>LET’s build A DYNAMIC ARRAY!</vt:lpstr>
      <vt:lpstr>STEP 1 – Dynamicarray.h</vt:lpstr>
      <vt:lpstr>STEP 2 – DYNAMICARRAY.C</vt:lpstr>
      <vt:lpstr>STEP 3 – MAIN.C (PART 1)</vt:lpstr>
      <vt:lpstr>STEP 3 – MAIN.C (PART 2)</vt:lpstr>
      <vt:lpstr>STEP 4 – MAKEFILE (UNIX - MACOS/LINUX)</vt:lpstr>
      <vt:lpstr>STEP 4 – makefile (WINDOWS)</vt:lpstr>
      <vt:lpstr>Step 5 – running the program</vt:lpstr>
      <vt:lpstr>Workshop 2 – (DOUBLY/BIDIRECTIONAL) linked list data structure </vt:lpstr>
      <vt:lpstr>WHAT IS A DOUBLY LINKED LIST?</vt:lpstr>
      <vt:lpstr>LET’s build a doubly linked list!</vt:lpstr>
      <vt:lpstr>STEP 1 – node.h</vt:lpstr>
      <vt:lpstr>STEP 2 – node.c (PART 1)</vt:lpstr>
      <vt:lpstr>STEP 2 – NODE.C (PART 2)</vt:lpstr>
      <vt:lpstr>STEP 3 – MAIN.C</vt:lpstr>
      <vt:lpstr>STEP 4 – RUNNING THE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Armstrong</dc:creator>
  <cp:lastModifiedBy>Dylan Armstrong</cp:lastModifiedBy>
  <cp:revision>12</cp:revision>
  <dcterms:created xsi:type="dcterms:W3CDTF">2025-03-09T10:26:04Z</dcterms:created>
  <dcterms:modified xsi:type="dcterms:W3CDTF">2025-04-07T14:04:52Z</dcterms:modified>
</cp:coreProperties>
</file>