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71" r:id="rId6"/>
    <p:sldId id="264" r:id="rId7"/>
    <p:sldId id="260" r:id="rId8"/>
    <p:sldId id="267" r:id="rId9"/>
    <p:sldId id="268" r:id="rId10"/>
    <p:sldId id="269" r:id="rId11"/>
    <p:sldId id="270" r:id="rId12"/>
    <p:sldId id="295" r:id="rId13"/>
    <p:sldId id="288" r:id="rId14"/>
    <p:sldId id="292" r:id="rId15"/>
    <p:sldId id="297" r:id="rId16"/>
    <p:sldId id="306" r:id="rId17"/>
    <p:sldId id="298" r:id="rId18"/>
    <p:sldId id="266" r:id="rId19"/>
    <p:sldId id="261" r:id="rId20"/>
    <p:sldId id="262" r:id="rId21"/>
    <p:sldId id="272" r:id="rId22"/>
    <p:sldId id="263" r:id="rId23"/>
    <p:sldId id="273" r:id="rId24"/>
    <p:sldId id="27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09" r:id="rId34"/>
    <p:sldId id="284" r:id="rId35"/>
    <p:sldId id="290" r:id="rId36"/>
    <p:sldId id="291" r:id="rId37"/>
    <p:sldId id="310" r:id="rId38"/>
    <p:sldId id="285" r:id="rId39"/>
    <p:sldId id="304" r:id="rId40"/>
    <p:sldId id="305" r:id="rId41"/>
    <p:sldId id="311" r:id="rId42"/>
    <p:sldId id="286" r:id="rId43"/>
    <p:sldId id="307" r:id="rId44"/>
    <p:sldId id="308" r:id="rId45"/>
    <p:sldId id="287" r:id="rId46"/>
    <p:sldId id="293" r:id="rId47"/>
    <p:sldId id="299" r:id="rId48"/>
    <p:sldId id="289" r:id="rId49"/>
    <p:sldId id="294" r:id="rId50"/>
    <p:sldId id="312" r:id="rId51"/>
    <p:sldId id="300" r:id="rId52"/>
    <p:sldId id="303" r:id="rId53"/>
    <p:sldId id="301" r:id="rId54"/>
    <p:sldId id="30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AD777-4028-A34A-A0EB-156B7030C469}" v="132" dt="2025-09-04T01:09:5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0"/>
    <p:restoredTop sz="94710"/>
  </p:normalViewPr>
  <p:slideViewPr>
    <p:cSldViewPr snapToGrid="0">
      <p:cViewPr varScale="1">
        <p:scale>
          <a:sx n="131" d="100"/>
          <a:sy n="131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ARMSTRONG" userId="3c4075f6-04d9-49cc-ba81-8659ca1d18b2" providerId="ADAL" clId="{8520042E-92BF-5678-B9C0-5A8F0826A7EE}"/>
    <pc:docChg chg="undo custSel addSld delSld modSld sldOrd">
      <pc:chgData name="DYLAN ARMSTRONG" userId="3c4075f6-04d9-49cc-ba81-8659ca1d18b2" providerId="ADAL" clId="{8520042E-92BF-5678-B9C0-5A8F0826A7EE}" dt="2025-09-04T01:09:55.264" v="10716" actId="478"/>
      <pc:docMkLst>
        <pc:docMk/>
      </pc:docMkLst>
      <pc:sldChg chg="addSp delSp modSp mod">
        <pc:chgData name="DYLAN ARMSTRONG" userId="3c4075f6-04d9-49cc-ba81-8659ca1d18b2" providerId="ADAL" clId="{8520042E-92BF-5678-B9C0-5A8F0826A7EE}" dt="2025-09-04T01:09:55.264" v="10716" actId="478"/>
        <pc:sldMkLst>
          <pc:docMk/>
          <pc:sldMk cId="2115320302" sldId="256"/>
        </pc:sldMkLst>
        <pc:spChg chg="add mod">
          <ac:chgData name="DYLAN ARMSTRONG" userId="3c4075f6-04d9-49cc-ba81-8659ca1d18b2" providerId="ADAL" clId="{8520042E-92BF-5678-B9C0-5A8F0826A7EE}" dt="2025-09-01T08:00:39.795" v="3486" actId="1076"/>
          <ac:spMkLst>
            <pc:docMk/>
            <pc:sldMk cId="2115320302" sldId="256"/>
            <ac:spMk id="4" creationId="{BE3463EA-4A37-5D20-F30E-341FB395F930}"/>
          </ac:spMkLst>
        </pc:spChg>
        <pc:picChg chg="add del mod">
          <ac:chgData name="DYLAN ARMSTRONG" userId="3c4075f6-04d9-49cc-ba81-8659ca1d18b2" providerId="ADAL" clId="{8520042E-92BF-5678-B9C0-5A8F0826A7EE}" dt="2025-09-04T01:09:55.264" v="10716" actId="478"/>
          <ac:picMkLst>
            <pc:docMk/>
            <pc:sldMk cId="2115320302" sldId="256"/>
            <ac:picMk id="1026" creationId="{EB496CA7-8943-22A1-79B4-D9030D07D4B9}"/>
          </ac:picMkLst>
        </pc:picChg>
      </pc:sldChg>
      <pc:sldChg chg="addSp modSp mod">
        <pc:chgData name="DYLAN ARMSTRONG" userId="3c4075f6-04d9-49cc-ba81-8659ca1d18b2" providerId="ADAL" clId="{8520042E-92BF-5678-B9C0-5A8F0826A7EE}" dt="2025-09-03T21:59:53.113" v="10655"/>
        <pc:sldMkLst>
          <pc:docMk/>
          <pc:sldMk cId="1342009442" sldId="257"/>
        </pc:sldMkLst>
        <pc:spChg chg="mod">
          <ac:chgData name="DYLAN ARMSTRONG" userId="3c4075f6-04d9-49cc-ba81-8659ca1d18b2" providerId="ADAL" clId="{8520042E-92BF-5678-B9C0-5A8F0826A7EE}" dt="2025-09-03T06:06:10.261" v="10507" actId="20577"/>
          <ac:spMkLst>
            <pc:docMk/>
            <pc:sldMk cId="1342009442" sldId="257"/>
            <ac:spMk id="3" creationId="{B40D5116-A9A2-B11E-E34F-2F5D22921450}"/>
          </ac:spMkLst>
        </pc:spChg>
        <pc:picChg chg="add mod">
          <ac:chgData name="DYLAN ARMSTRONG" userId="3c4075f6-04d9-49cc-ba81-8659ca1d18b2" providerId="ADAL" clId="{8520042E-92BF-5678-B9C0-5A8F0826A7EE}" dt="2025-09-03T21:59:53.113" v="10655"/>
          <ac:picMkLst>
            <pc:docMk/>
            <pc:sldMk cId="1342009442" sldId="257"/>
            <ac:picMk id="4" creationId="{F3F342CA-D1AB-902C-8A75-4D6447D274F9}"/>
          </ac:picMkLst>
        </pc:picChg>
      </pc:sldChg>
      <pc:sldChg chg="addSp modSp">
        <pc:chgData name="DYLAN ARMSTRONG" userId="3c4075f6-04d9-49cc-ba81-8659ca1d18b2" providerId="ADAL" clId="{8520042E-92BF-5678-B9C0-5A8F0826A7EE}" dt="2025-09-03T21:59:54.895" v="10656"/>
        <pc:sldMkLst>
          <pc:docMk/>
          <pc:sldMk cId="1723801458" sldId="258"/>
        </pc:sldMkLst>
        <pc:picChg chg="add mod">
          <ac:chgData name="DYLAN ARMSTRONG" userId="3c4075f6-04d9-49cc-ba81-8659ca1d18b2" providerId="ADAL" clId="{8520042E-92BF-5678-B9C0-5A8F0826A7EE}" dt="2025-09-03T21:59:54.895" v="10656"/>
          <ac:picMkLst>
            <pc:docMk/>
            <pc:sldMk cId="1723801458" sldId="258"/>
            <ac:picMk id="3" creationId="{4D625D8D-2028-71EC-4CEB-6AEDF5620BE7}"/>
          </ac:picMkLst>
        </pc:picChg>
      </pc:sldChg>
      <pc:sldChg chg="addSp modSp mod">
        <pc:chgData name="DYLAN ARMSTRONG" userId="3c4075f6-04d9-49cc-ba81-8659ca1d18b2" providerId="ADAL" clId="{8520042E-92BF-5678-B9C0-5A8F0826A7EE}" dt="2025-09-03T21:59:58.086" v="10659" actId="1035"/>
        <pc:sldMkLst>
          <pc:docMk/>
          <pc:sldMk cId="1254308151" sldId="259"/>
        </pc:sldMkLst>
        <pc:picChg chg="add mod">
          <ac:chgData name="DYLAN ARMSTRONG" userId="3c4075f6-04d9-49cc-ba81-8659ca1d18b2" providerId="ADAL" clId="{8520042E-92BF-5678-B9C0-5A8F0826A7EE}" dt="2025-09-03T21:59:58.086" v="10659" actId="1035"/>
          <ac:picMkLst>
            <pc:docMk/>
            <pc:sldMk cId="1254308151" sldId="259"/>
            <ac:picMk id="4" creationId="{381DB396-83BF-D26C-8409-DD13C3FE64E2}"/>
          </ac:picMkLst>
        </pc:picChg>
      </pc:sldChg>
      <pc:sldChg chg="addSp modSp mod">
        <pc:chgData name="DYLAN ARMSTRONG" userId="3c4075f6-04d9-49cc-ba81-8659ca1d18b2" providerId="ADAL" clId="{8520042E-92BF-5678-B9C0-5A8F0826A7EE}" dt="2025-09-03T22:00:02.067" v="10662"/>
        <pc:sldMkLst>
          <pc:docMk/>
          <pc:sldMk cId="2295852704" sldId="260"/>
        </pc:sldMkLst>
        <pc:spChg chg="mod">
          <ac:chgData name="DYLAN ARMSTRONG" userId="3c4075f6-04d9-49cc-ba81-8659ca1d18b2" providerId="ADAL" clId="{8520042E-92BF-5678-B9C0-5A8F0826A7EE}" dt="2025-09-02T11:31:43.631" v="6558" actId="20577"/>
          <ac:spMkLst>
            <pc:docMk/>
            <pc:sldMk cId="2295852704" sldId="260"/>
            <ac:spMk id="2" creationId="{A845D8C2-B9A1-13FD-D534-7F045A67B4CE}"/>
          </ac:spMkLst>
        </pc:spChg>
        <pc:spChg chg="mod">
          <ac:chgData name="DYLAN ARMSTRONG" userId="3c4075f6-04d9-49cc-ba81-8659ca1d18b2" providerId="ADAL" clId="{8520042E-92BF-5678-B9C0-5A8F0826A7EE}" dt="2025-09-01T02:10:48.900" v="1318" actId="20577"/>
          <ac:spMkLst>
            <pc:docMk/>
            <pc:sldMk cId="2295852704" sldId="260"/>
            <ac:spMk id="3" creationId="{E83B5E7B-D3C0-04E3-49D0-7AB771BBD0FB}"/>
          </ac:spMkLst>
        </pc:spChg>
        <pc:picChg chg="add mod">
          <ac:chgData name="DYLAN ARMSTRONG" userId="3c4075f6-04d9-49cc-ba81-8659ca1d18b2" providerId="ADAL" clId="{8520042E-92BF-5678-B9C0-5A8F0826A7EE}" dt="2025-09-03T22:00:02.067" v="10662"/>
          <ac:picMkLst>
            <pc:docMk/>
            <pc:sldMk cId="2295852704" sldId="260"/>
            <ac:picMk id="4" creationId="{204163EA-C17F-24C2-518E-166D9DB94FB0}"/>
          </ac:picMkLst>
        </pc:picChg>
      </pc:sldChg>
      <pc:sldChg chg="addSp modSp">
        <pc:chgData name="DYLAN ARMSTRONG" userId="3c4075f6-04d9-49cc-ba81-8659ca1d18b2" providerId="ADAL" clId="{8520042E-92BF-5678-B9C0-5A8F0826A7EE}" dt="2025-09-03T22:00:11.589" v="10674"/>
        <pc:sldMkLst>
          <pc:docMk/>
          <pc:sldMk cId="183605147" sldId="261"/>
        </pc:sldMkLst>
        <pc:picChg chg="add mod">
          <ac:chgData name="DYLAN ARMSTRONG" userId="3c4075f6-04d9-49cc-ba81-8659ca1d18b2" providerId="ADAL" clId="{8520042E-92BF-5678-B9C0-5A8F0826A7EE}" dt="2025-09-03T22:00:11.589" v="10674"/>
          <ac:picMkLst>
            <pc:docMk/>
            <pc:sldMk cId="183605147" sldId="261"/>
            <ac:picMk id="3" creationId="{906C5AC4-4347-ABA4-BA65-EB9521471718}"/>
          </ac:picMkLst>
        </pc:picChg>
      </pc:sldChg>
      <pc:sldChg chg="addSp modSp mod">
        <pc:chgData name="DYLAN ARMSTRONG" userId="3c4075f6-04d9-49cc-ba81-8659ca1d18b2" providerId="ADAL" clId="{8520042E-92BF-5678-B9C0-5A8F0826A7EE}" dt="2025-09-03T22:00:12.144" v="10675"/>
        <pc:sldMkLst>
          <pc:docMk/>
          <pc:sldMk cId="485378387" sldId="262"/>
        </pc:sldMkLst>
        <pc:spChg chg="mod">
          <ac:chgData name="DYLAN ARMSTRONG" userId="3c4075f6-04d9-49cc-ba81-8659ca1d18b2" providerId="ADAL" clId="{8520042E-92BF-5678-B9C0-5A8F0826A7EE}" dt="2025-09-02T11:43:33" v="7940" actId="33524"/>
          <ac:spMkLst>
            <pc:docMk/>
            <pc:sldMk cId="485378387" sldId="262"/>
            <ac:spMk id="6" creationId="{ACD73B3B-F994-6C9E-AE94-2944ACEB0D52}"/>
          </ac:spMkLst>
        </pc:spChg>
        <pc:picChg chg="add mod">
          <ac:chgData name="DYLAN ARMSTRONG" userId="3c4075f6-04d9-49cc-ba81-8659ca1d18b2" providerId="ADAL" clId="{8520042E-92BF-5678-B9C0-5A8F0826A7EE}" dt="2025-09-03T22:00:12.144" v="10675"/>
          <ac:picMkLst>
            <pc:docMk/>
            <pc:sldMk cId="485378387" sldId="262"/>
            <ac:picMk id="3" creationId="{9C92BD65-EBAD-E25D-7E58-42A815CA5891}"/>
          </ac:picMkLst>
        </pc:picChg>
      </pc:sldChg>
      <pc:sldChg chg="addSp delSp modSp mod">
        <pc:chgData name="DYLAN ARMSTRONG" userId="3c4075f6-04d9-49cc-ba81-8659ca1d18b2" providerId="ADAL" clId="{8520042E-92BF-5678-B9C0-5A8F0826A7EE}" dt="2025-09-03T22:00:16.524" v="10677"/>
        <pc:sldMkLst>
          <pc:docMk/>
          <pc:sldMk cId="2274481533" sldId="263"/>
        </pc:sldMkLst>
        <pc:spChg chg="mod">
          <ac:chgData name="DYLAN ARMSTRONG" userId="3c4075f6-04d9-49cc-ba81-8659ca1d18b2" providerId="ADAL" clId="{8520042E-92BF-5678-B9C0-5A8F0826A7EE}" dt="2025-09-01T02:25:19.232" v="3381" actId="20577"/>
          <ac:spMkLst>
            <pc:docMk/>
            <pc:sldMk cId="2274481533" sldId="263"/>
            <ac:spMk id="2" creationId="{3F096B95-5D16-9857-5D95-18A3F312935E}"/>
          </ac:spMkLst>
        </pc:spChg>
        <pc:spChg chg="add mod">
          <ac:chgData name="DYLAN ARMSTRONG" userId="3c4075f6-04d9-49cc-ba81-8659ca1d18b2" providerId="ADAL" clId="{8520042E-92BF-5678-B9C0-5A8F0826A7EE}" dt="2025-09-02T05:04:11.962" v="4060" actId="1076"/>
          <ac:spMkLst>
            <pc:docMk/>
            <pc:sldMk cId="2274481533" sldId="263"/>
            <ac:spMk id="4" creationId="{9CD5DC7A-4950-29D0-EB2E-D77735DB921B}"/>
          </ac:spMkLst>
        </pc:spChg>
        <pc:spChg chg="add mod">
          <ac:chgData name="DYLAN ARMSTRONG" userId="3c4075f6-04d9-49cc-ba81-8659ca1d18b2" providerId="ADAL" clId="{8520042E-92BF-5678-B9C0-5A8F0826A7EE}" dt="2025-09-02T11:36:08.976" v="7103" actId="1076"/>
          <ac:spMkLst>
            <pc:docMk/>
            <pc:sldMk cId="2274481533" sldId="263"/>
            <ac:spMk id="5" creationId="{A5881758-4107-827C-8D33-57A94DEBDAC7}"/>
          </ac:spMkLst>
        </pc:spChg>
        <pc:picChg chg="add mod">
          <ac:chgData name="DYLAN ARMSTRONG" userId="3c4075f6-04d9-49cc-ba81-8659ca1d18b2" providerId="ADAL" clId="{8520042E-92BF-5678-B9C0-5A8F0826A7EE}" dt="2025-09-01T02:28:06.078" v="3384" actId="1076"/>
          <ac:picMkLst>
            <pc:docMk/>
            <pc:sldMk cId="2274481533" sldId="263"/>
            <ac:picMk id="3" creationId="{68E5D792-EB6F-B7BB-3400-C9CC868DC741}"/>
          </ac:picMkLst>
        </pc:picChg>
        <pc:picChg chg="add mod">
          <ac:chgData name="DYLAN ARMSTRONG" userId="3c4075f6-04d9-49cc-ba81-8659ca1d18b2" providerId="ADAL" clId="{8520042E-92BF-5678-B9C0-5A8F0826A7EE}" dt="2025-09-03T22:00:16.524" v="10677"/>
          <ac:picMkLst>
            <pc:docMk/>
            <pc:sldMk cId="2274481533" sldId="263"/>
            <ac:picMk id="8" creationId="{052EB372-8A48-EB7A-25D4-D08510AE3DA9}"/>
          </ac:picMkLst>
        </pc:picChg>
        <pc:cxnChg chg="add mod">
          <ac:chgData name="DYLAN ARMSTRONG" userId="3c4075f6-04d9-49cc-ba81-8659ca1d18b2" providerId="ADAL" clId="{8520042E-92BF-5678-B9C0-5A8F0826A7EE}" dt="2025-09-02T05:04:50.725" v="4064" actId="14100"/>
          <ac:cxnSpMkLst>
            <pc:docMk/>
            <pc:sldMk cId="2274481533" sldId="263"/>
            <ac:cxnSpMk id="6" creationId="{E31A76BE-3717-9ABB-CB95-3C6D380AAB6F}"/>
          </ac:cxnSpMkLst>
        </pc:cxnChg>
        <pc:cxnChg chg="add mod">
          <ac:chgData name="DYLAN ARMSTRONG" userId="3c4075f6-04d9-49cc-ba81-8659ca1d18b2" providerId="ADAL" clId="{8520042E-92BF-5678-B9C0-5A8F0826A7EE}" dt="2025-09-02T11:36:19.367" v="7107" actId="14100"/>
          <ac:cxnSpMkLst>
            <pc:docMk/>
            <pc:sldMk cId="2274481533" sldId="263"/>
            <ac:cxnSpMk id="7" creationId="{158F02C0-D1EE-F7E3-061A-E68431544940}"/>
          </ac:cxnSpMkLst>
        </pc:cxnChg>
      </pc:sldChg>
      <pc:sldChg chg="addSp modSp new mod">
        <pc:chgData name="DYLAN ARMSTRONG" userId="3c4075f6-04d9-49cc-ba81-8659ca1d18b2" providerId="ADAL" clId="{8520042E-92BF-5678-B9C0-5A8F0826A7EE}" dt="2025-09-03T22:00:00.892" v="10661"/>
        <pc:sldMkLst>
          <pc:docMk/>
          <pc:sldMk cId="2846510921" sldId="264"/>
        </pc:sldMkLst>
        <pc:spChg chg="mod">
          <ac:chgData name="DYLAN ARMSTRONG" userId="3c4075f6-04d9-49cc-ba81-8659ca1d18b2" providerId="ADAL" clId="{8520042E-92BF-5678-B9C0-5A8F0826A7EE}" dt="2025-09-02T04:57:17.234" v="3671" actId="20577"/>
          <ac:spMkLst>
            <pc:docMk/>
            <pc:sldMk cId="2846510921" sldId="264"/>
            <ac:spMk id="2" creationId="{30547A97-DE21-072A-4156-09A803BB1F52}"/>
          </ac:spMkLst>
        </pc:spChg>
        <pc:spChg chg="mod">
          <ac:chgData name="DYLAN ARMSTRONG" userId="3c4075f6-04d9-49cc-ba81-8659ca1d18b2" providerId="ADAL" clId="{8520042E-92BF-5678-B9C0-5A8F0826A7EE}" dt="2025-09-02T04:59:09.359" v="3707" actId="20577"/>
          <ac:spMkLst>
            <pc:docMk/>
            <pc:sldMk cId="2846510921" sldId="264"/>
            <ac:spMk id="3" creationId="{4E388EA0-99A0-28DC-FD06-1D010D4E4307}"/>
          </ac:spMkLst>
        </pc:spChg>
        <pc:spChg chg="add mod">
          <ac:chgData name="DYLAN ARMSTRONG" userId="3c4075f6-04d9-49cc-ba81-8659ca1d18b2" providerId="ADAL" clId="{8520042E-92BF-5678-B9C0-5A8F0826A7EE}" dt="2025-09-02T04:57:02.799" v="3655"/>
          <ac:spMkLst>
            <pc:docMk/>
            <pc:sldMk cId="2846510921" sldId="264"/>
            <ac:spMk id="4" creationId="{5233D00F-359B-82D8-9CF8-979A15012B96}"/>
          </ac:spMkLst>
        </pc:spChg>
        <pc:picChg chg="add mod">
          <ac:chgData name="DYLAN ARMSTRONG" userId="3c4075f6-04d9-49cc-ba81-8659ca1d18b2" providerId="ADAL" clId="{8520042E-92BF-5678-B9C0-5A8F0826A7EE}" dt="2025-09-03T22:00:00.892" v="10661"/>
          <ac:picMkLst>
            <pc:docMk/>
            <pc:sldMk cId="2846510921" sldId="264"/>
            <ac:picMk id="5" creationId="{920ADF2F-42D0-52F6-6DEE-5AFB6EABFA90}"/>
          </ac:picMkLst>
        </pc:picChg>
      </pc:sldChg>
      <pc:sldChg chg="modSp new del mod ord">
        <pc:chgData name="DYLAN ARMSTRONG" userId="3c4075f6-04d9-49cc-ba81-8659ca1d18b2" providerId="ADAL" clId="{8520042E-92BF-5678-B9C0-5A8F0826A7EE}" dt="2025-09-02T11:31:13.664" v="6550" actId="2696"/>
        <pc:sldMkLst>
          <pc:docMk/>
          <pc:sldMk cId="1241402748" sldId="265"/>
        </pc:sldMkLst>
      </pc:sldChg>
      <pc:sldChg chg="addSp delSp modSp new mod">
        <pc:chgData name="DYLAN ARMSTRONG" userId="3c4075f6-04d9-49cc-ba81-8659ca1d18b2" providerId="ADAL" clId="{8520042E-92BF-5678-B9C0-5A8F0826A7EE}" dt="2025-09-03T22:00:10.984" v="10673"/>
        <pc:sldMkLst>
          <pc:docMk/>
          <pc:sldMk cId="3325859341" sldId="266"/>
        </pc:sldMkLst>
        <pc:spChg chg="mod">
          <ac:chgData name="DYLAN ARMSTRONG" userId="3c4075f6-04d9-49cc-ba81-8659ca1d18b2" providerId="ADAL" clId="{8520042E-92BF-5678-B9C0-5A8F0826A7EE}" dt="2025-09-01T02:10:59.475" v="1345" actId="20577"/>
          <ac:spMkLst>
            <pc:docMk/>
            <pc:sldMk cId="3325859341" sldId="266"/>
            <ac:spMk id="2" creationId="{287542A6-5E5F-C388-7340-AC747291ED2C}"/>
          </ac:spMkLst>
        </pc:spChg>
        <pc:picChg chg="add mod">
          <ac:chgData name="DYLAN ARMSTRONG" userId="3c4075f6-04d9-49cc-ba81-8659ca1d18b2" providerId="ADAL" clId="{8520042E-92BF-5678-B9C0-5A8F0826A7EE}" dt="2025-09-03T22:00:10.984" v="10673"/>
          <ac:picMkLst>
            <pc:docMk/>
            <pc:sldMk cId="3325859341" sldId="266"/>
            <ac:picMk id="3" creationId="{D5F85608-D5EC-B4AB-00F8-480EFAD8B4E1}"/>
          </ac:picMkLst>
        </pc:picChg>
        <pc:picChg chg="add mod">
          <ac:chgData name="DYLAN ARMSTRONG" userId="3c4075f6-04d9-49cc-ba81-8659ca1d18b2" providerId="ADAL" clId="{8520042E-92BF-5678-B9C0-5A8F0826A7EE}" dt="2025-09-01T02:13:56.861" v="1599" actId="1076"/>
          <ac:picMkLst>
            <pc:docMk/>
            <pc:sldMk cId="3325859341" sldId="266"/>
            <ac:picMk id="7" creationId="{FF1FCBB4-6A99-581D-2931-CE4328B6C3D4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2.718" v="10663"/>
        <pc:sldMkLst>
          <pc:docMk/>
          <pc:sldMk cId="1444020677" sldId="267"/>
        </pc:sldMkLst>
        <pc:spChg chg="mod">
          <ac:chgData name="DYLAN ARMSTRONG" userId="3c4075f6-04d9-49cc-ba81-8659ca1d18b2" providerId="ADAL" clId="{8520042E-92BF-5678-B9C0-5A8F0826A7EE}" dt="2025-09-01T02:11:22.322" v="1377" actId="20577"/>
          <ac:spMkLst>
            <pc:docMk/>
            <pc:sldMk cId="1444020677" sldId="267"/>
            <ac:spMk id="2" creationId="{DA9D1F9D-BDA2-839B-387A-74CA9190754E}"/>
          </ac:spMkLst>
        </pc:spChg>
        <pc:spChg chg="mod">
          <ac:chgData name="DYLAN ARMSTRONG" userId="3c4075f6-04d9-49cc-ba81-8659ca1d18b2" providerId="ADAL" clId="{8520042E-92BF-5678-B9C0-5A8F0826A7EE}" dt="2025-09-02T11:32:16.212" v="6629" actId="113"/>
          <ac:spMkLst>
            <pc:docMk/>
            <pc:sldMk cId="1444020677" sldId="267"/>
            <ac:spMk id="3" creationId="{A2991E51-CBA2-4A86-502B-CB405E5627DD}"/>
          </ac:spMkLst>
        </pc:spChg>
        <pc:picChg chg="add mod">
          <ac:chgData name="DYLAN ARMSTRONG" userId="3c4075f6-04d9-49cc-ba81-8659ca1d18b2" providerId="ADAL" clId="{8520042E-92BF-5678-B9C0-5A8F0826A7EE}" dt="2025-09-03T22:00:02.718" v="10663"/>
          <ac:picMkLst>
            <pc:docMk/>
            <pc:sldMk cId="1444020677" sldId="267"/>
            <ac:picMk id="4" creationId="{357B13BD-940F-6C23-5794-4E69FF09CD44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3.333" v="10664"/>
        <pc:sldMkLst>
          <pc:docMk/>
          <pc:sldMk cId="111474663" sldId="268"/>
        </pc:sldMkLst>
        <pc:spChg chg="mod">
          <ac:chgData name="DYLAN ARMSTRONG" userId="3c4075f6-04d9-49cc-ba81-8659ca1d18b2" providerId="ADAL" clId="{8520042E-92BF-5678-B9C0-5A8F0826A7EE}" dt="2025-09-01T02:14:20.147" v="1617" actId="20577"/>
          <ac:spMkLst>
            <pc:docMk/>
            <pc:sldMk cId="111474663" sldId="268"/>
            <ac:spMk id="2" creationId="{90186A27-E6AA-2E87-C976-7C29D690C15D}"/>
          </ac:spMkLst>
        </pc:spChg>
        <pc:spChg chg="mod">
          <ac:chgData name="DYLAN ARMSTRONG" userId="3c4075f6-04d9-49cc-ba81-8659ca1d18b2" providerId="ADAL" clId="{8520042E-92BF-5678-B9C0-5A8F0826A7EE}" dt="2025-09-01T02:15:01.269" v="1771" actId="20577"/>
          <ac:spMkLst>
            <pc:docMk/>
            <pc:sldMk cId="111474663" sldId="268"/>
            <ac:spMk id="3" creationId="{027AD132-D0FC-5584-0EE0-2D90D03B68E5}"/>
          </ac:spMkLst>
        </pc:spChg>
        <pc:picChg chg="add mod">
          <ac:chgData name="DYLAN ARMSTRONG" userId="3c4075f6-04d9-49cc-ba81-8659ca1d18b2" providerId="ADAL" clId="{8520042E-92BF-5678-B9C0-5A8F0826A7EE}" dt="2025-09-03T22:00:03.333" v="10664"/>
          <ac:picMkLst>
            <pc:docMk/>
            <pc:sldMk cId="111474663" sldId="268"/>
            <ac:picMk id="4" creationId="{1F8B1345-3E61-7016-2D48-9560E45F070E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3.971" v="10665"/>
        <pc:sldMkLst>
          <pc:docMk/>
          <pc:sldMk cId="197847651" sldId="269"/>
        </pc:sldMkLst>
        <pc:spChg chg="mod">
          <ac:chgData name="DYLAN ARMSTRONG" userId="3c4075f6-04d9-49cc-ba81-8659ca1d18b2" providerId="ADAL" clId="{8520042E-92BF-5678-B9C0-5A8F0826A7EE}" dt="2025-09-01T02:15:08.888" v="1776" actId="20577"/>
          <ac:spMkLst>
            <pc:docMk/>
            <pc:sldMk cId="197847651" sldId="269"/>
            <ac:spMk id="2" creationId="{0D16A00A-0243-5966-B5B0-976B28F5A359}"/>
          </ac:spMkLst>
        </pc:spChg>
        <pc:spChg chg="mod">
          <ac:chgData name="DYLAN ARMSTRONG" userId="3c4075f6-04d9-49cc-ba81-8659ca1d18b2" providerId="ADAL" clId="{8520042E-92BF-5678-B9C0-5A8F0826A7EE}" dt="2025-09-01T02:15:53.122" v="1961" actId="113"/>
          <ac:spMkLst>
            <pc:docMk/>
            <pc:sldMk cId="197847651" sldId="269"/>
            <ac:spMk id="3" creationId="{ACC6B67F-D060-EAA3-244C-58334A798744}"/>
          </ac:spMkLst>
        </pc:spChg>
        <pc:picChg chg="add mod">
          <ac:chgData name="DYLAN ARMSTRONG" userId="3c4075f6-04d9-49cc-ba81-8659ca1d18b2" providerId="ADAL" clId="{8520042E-92BF-5678-B9C0-5A8F0826A7EE}" dt="2025-09-03T22:00:03.971" v="10665"/>
          <ac:picMkLst>
            <pc:docMk/>
            <pc:sldMk cId="197847651" sldId="269"/>
            <ac:picMk id="4" creationId="{4F53F0D3-B5FD-977D-5275-9603B8A15FDB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4.620" v="10666"/>
        <pc:sldMkLst>
          <pc:docMk/>
          <pc:sldMk cId="105688328" sldId="270"/>
        </pc:sldMkLst>
        <pc:spChg chg="mod">
          <ac:chgData name="DYLAN ARMSTRONG" userId="3c4075f6-04d9-49cc-ba81-8659ca1d18b2" providerId="ADAL" clId="{8520042E-92BF-5678-B9C0-5A8F0826A7EE}" dt="2025-09-01T02:16:35.180" v="2022" actId="20577"/>
          <ac:spMkLst>
            <pc:docMk/>
            <pc:sldMk cId="105688328" sldId="270"/>
            <ac:spMk id="2" creationId="{59FBCCB0-AF97-61A9-C4CE-89B46DEB4883}"/>
          </ac:spMkLst>
        </pc:spChg>
        <pc:spChg chg="mod">
          <ac:chgData name="DYLAN ARMSTRONG" userId="3c4075f6-04d9-49cc-ba81-8659ca1d18b2" providerId="ADAL" clId="{8520042E-92BF-5678-B9C0-5A8F0826A7EE}" dt="2025-09-01T02:18:54.810" v="2591" actId="113"/>
          <ac:spMkLst>
            <pc:docMk/>
            <pc:sldMk cId="105688328" sldId="270"/>
            <ac:spMk id="3" creationId="{641F515F-974D-BE42-AF28-EEE641ADF481}"/>
          </ac:spMkLst>
        </pc:spChg>
        <pc:picChg chg="add mod">
          <ac:chgData name="DYLAN ARMSTRONG" userId="3c4075f6-04d9-49cc-ba81-8659ca1d18b2" providerId="ADAL" clId="{8520042E-92BF-5678-B9C0-5A8F0826A7EE}" dt="2025-09-03T22:00:04.620" v="10666"/>
          <ac:picMkLst>
            <pc:docMk/>
            <pc:sldMk cId="105688328" sldId="270"/>
            <ac:picMk id="4" creationId="{39EA4731-52F7-B5F2-23A5-B2B7E3E82C0A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0.224" v="10660"/>
        <pc:sldMkLst>
          <pc:docMk/>
          <pc:sldMk cId="2202749653" sldId="271"/>
        </pc:sldMkLst>
        <pc:spChg chg="mod">
          <ac:chgData name="DYLAN ARMSTRONG" userId="3c4075f6-04d9-49cc-ba81-8659ca1d18b2" providerId="ADAL" clId="{8520042E-92BF-5678-B9C0-5A8F0826A7EE}" dt="2025-09-01T02:19:14.853" v="2620" actId="20577"/>
          <ac:spMkLst>
            <pc:docMk/>
            <pc:sldMk cId="2202749653" sldId="271"/>
            <ac:spMk id="2" creationId="{D18A5080-1713-D944-A661-4E4E05A72A9E}"/>
          </ac:spMkLst>
        </pc:spChg>
        <pc:spChg chg="mod">
          <ac:chgData name="DYLAN ARMSTRONG" userId="3c4075f6-04d9-49cc-ba81-8659ca1d18b2" providerId="ADAL" clId="{8520042E-92BF-5678-B9C0-5A8F0826A7EE}" dt="2025-09-01T02:20:33.120" v="2888" actId="20577"/>
          <ac:spMkLst>
            <pc:docMk/>
            <pc:sldMk cId="2202749653" sldId="271"/>
            <ac:spMk id="3" creationId="{628DE85B-1AA7-43A9-06BC-EB4D633281D6}"/>
          </ac:spMkLst>
        </pc:spChg>
        <pc:picChg chg="add mod">
          <ac:chgData name="DYLAN ARMSTRONG" userId="3c4075f6-04d9-49cc-ba81-8659ca1d18b2" providerId="ADAL" clId="{8520042E-92BF-5678-B9C0-5A8F0826A7EE}" dt="2025-09-03T22:00:00.224" v="10660"/>
          <ac:picMkLst>
            <pc:docMk/>
            <pc:sldMk cId="2202749653" sldId="271"/>
            <ac:picMk id="4" creationId="{984FE5B4-8F14-6E13-6424-BABBD1A0C7E8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12.862" v="10676"/>
        <pc:sldMkLst>
          <pc:docMk/>
          <pc:sldMk cId="1256984159" sldId="272"/>
        </pc:sldMkLst>
        <pc:spChg chg="mod">
          <ac:chgData name="DYLAN ARMSTRONG" userId="3c4075f6-04d9-49cc-ba81-8659ca1d18b2" providerId="ADAL" clId="{8520042E-92BF-5678-B9C0-5A8F0826A7EE}" dt="2025-09-02T05:01:49.774" v="3789" actId="20577"/>
          <ac:spMkLst>
            <pc:docMk/>
            <pc:sldMk cId="1256984159" sldId="272"/>
            <ac:spMk id="2" creationId="{D2CD95BB-712A-4BD4-E77B-2C0EAE365B95}"/>
          </ac:spMkLst>
        </pc:spChg>
        <pc:spChg chg="mod">
          <ac:chgData name="DYLAN ARMSTRONG" userId="3c4075f6-04d9-49cc-ba81-8659ca1d18b2" providerId="ADAL" clId="{8520042E-92BF-5678-B9C0-5A8F0826A7EE}" dt="2025-09-02T04:55:59.813" v="3652" actId="20577"/>
          <ac:spMkLst>
            <pc:docMk/>
            <pc:sldMk cId="1256984159" sldId="272"/>
            <ac:spMk id="3" creationId="{3FB7743D-8369-D27B-ADCD-747A1AC9C6C7}"/>
          </ac:spMkLst>
        </pc:spChg>
        <pc:picChg chg="add mod">
          <ac:chgData name="DYLAN ARMSTRONG" userId="3c4075f6-04d9-49cc-ba81-8659ca1d18b2" providerId="ADAL" clId="{8520042E-92BF-5678-B9C0-5A8F0826A7EE}" dt="2025-09-03T22:00:12.862" v="10676"/>
          <ac:picMkLst>
            <pc:docMk/>
            <pc:sldMk cId="1256984159" sldId="272"/>
            <ac:picMk id="4" creationId="{707EEB1B-04E5-78DF-26BA-DF3789EEC0BD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19.317" v="10678"/>
        <pc:sldMkLst>
          <pc:docMk/>
          <pc:sldMk cId="446489034" sldId="273"/>
        </pc:sldMkLst>
        <pc:spChg chg="mod">
          <ac:chgData name="DYLAN ARMSTRONG" userId="3c4075f6-04d9-49cc-ba81-8659ca1d18b2" providerId="ADAL" clId="{8520042E-92BF-5678-B9C0-5A8F0826A7EE}" dt="2025-09-02T05:02:07.491" v="3809" actId="20577"/>
          <ac:spMkLst>
            <pc:docMk/>
            <pc:sldMk cId="446489034" sldId="273"/>
            <ac:spMk id="2" creationId="{7142B9B9-F846-D0DB-7909-8D87F2938B0A}"/>
          </ac:spMkLst>
        </pc:spChg>
        <pc:picChg chg="add mod">
          <ac:chgData name="DYLAN ARMSTRONG" userId="3c4075f6-04d9-49cc-ba81-8659ca1d18b2" providerId="ADAL" clId="{8520042E-92BF-5678-B9C0-5A8F0826A7EE}" dt="2025-09-03T22:00:19.317" v="10678"/>
          <ac:picMkLst>
            <pc:docMk/>
            <pc:sldMk cId="446489034" sldId="273"/>
            <ac:picMk id="3" creationId="{AADBF21F-40FB-59CE-234C-77CE8686BA2F}"/>
          </ac:picMkLst>
        </pc:picChg>
        <pc:picChg chg="add mod">
          <ac:chgData name="DYLAN ARMSTRONG" userId="3c4075f6-04d9-49cc-ba81-8659ca1d18b2" providerId="ADAL" clId="{8520042E-92BF-5678-B9C0-5A8F0826A7EE}" dt="2025-09-02T05:01:44.427" v="3784" actId="1076"/>
          <ac:picMkLst>
            <pc:docMk/>
            <pc:sldMk cId="446489034" sldId="273"/>
            <ac:picMk id="4" creationId="{2C244676-575E-ED18-F0D8-64762E9194D1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19.902" v="10679"/>
        <pc:sldMkLst>
          <pc:docMk/>
          <pc:sldMk cId="2184680394" sldId="274"/>
        </pc:sldMkLst>
        <pc:spChg chg="mod">
          <ac:chgData name="DYLAN ARMSTRONG" userId="3c4075f6-04d9-49cc-ba81-8659ca1d18b2" providerId="ADAL" clId="{8520042E-92BF-5678-B9C0-5A8F0826A7EE}" dt="2025-09-02T05:02:21.265" v="3839" actId="20577"/>
          <ac:spMkLst>
            <pc:docMk/>
            <pc:sldMk cId="2184680394" sldId="274"/>
            <ac:spMk id="2" creationId="{A57727E1-2D7C-29F9-3656-DFBBFB14E14A}"/>
          </ac:spMkLst>
        </pc:spChg>
        <pc:picChg chg="add mod">
          <ac:chgData name="DYLAN ARMSTRONG" userId="3c4075f6-04d9-49cc-ba81-8659ca1d18b2" providerId="ADAL" clId="{8520042E-92BF-5678-B9C0-5A8F0826A7EE}" dt="2025-09-03T22:00:19.902" v="10679"/>
          <ac:picMkLst>
            <pc:docMk/>
            <pc:sldMk cId="2184680394" sldId="274"/>
            <ac:picMk id="3" creationId="{740CF488-A3B3-801C-10B7-8F006F38E26E}"/>
          </ac:picMkLst>
        </pc:picChg>
        <pc:picChg chg="add mod">
          <ac:chgData name="DYLAN ARMSTRONG" userId="3c4075f6-04d9-49cc-ba81-8659ca1d18b2" providerId="ADAL" clId="{8520042E-92BF-5678-B9C0-5A8F0826A7EE}" dt="2025-09-02T05:02:38.602" v="3843" actId="1076"/>
          <ac:picMkLst>
            <pc:docMk/>
            <pc:sldMk cId="2184680394" sldId="274"/>
            <ac:picMk id="4" creationId="{3B650658-D1B4-A455-4699-7D3B3071C4E1}"/>
          </ac:picMkLst>
        </pc:picChg>
      </pc:sldChg>
      <pc:sldChg chg="modSp new del mod">
        <pc:chgData name="DYLAN ARMSTRONG" userId="3c4075f6-04d9-49cc-ba81-8659ca1d18b2" providerId="ADAL" clId="{8520042E-92BF-5678-B9C0-5A8F0826A7EE}" dt="2025-09-03T04:58:50.788" v="9354" actId="2696"/>
        <pc:sldMkLst>
          <pc:docMk/>
          <pc:sldMk cId="1184091549" sldId="275"/>
        </pc:sldMkLst>
      </pc:sldChg>
      <pc:sldChg chg="addSp delSp modSp new mod">
        <pc:chgData name="DYLAN ARMSTRONG" userId="3c4075f6-04d9-49cc-ba81-8659ca1d18b2" providerId="ADAL" clId="{8520042E-92BF-5678-B9C0-5A8F0826A7EE}" dt="2025-09-03T22:00:20.458" v="10680"/>
        <pc:sldMkLst>
          <pc:docMk/>
          <pc:sldMk cId="1806775435" sldId="276"/>
        </pc:sldMkLst>
        <pc:spChg chg="mod">
          <ac:chgData name="DYLAN ARMSTRONG" userId="3c4075f6-04d9-49cc-ba81-8659ca1d18b2" providerId="ADAL" clId="{8520042E-92BF-5678-B9C0-5A8F0826A7EE}" dt="2025-09-02T05:05:54.239" v="4085" actId="20577"/>
          <ac:spMkLst>
            <pc:docMk/>
            <pc:sldMk cId="1806775435" sldId="276"/>
            <ac:spMk id="2" creationId="{0750B45D-58C1-4687-252F-75252679C373}"/>
          </ac:spMkLst>
        </pc:spChg>
        <pc:picChg chg="add mod">
          <ac:chgData name="DYLAN ARMSTRONG" userId="3c4075f6-04d9-49cc-ba81-8659ca1d18b2" providerId="ADAL" clId="{8520042E-92BF-5678-B9C0-5A8F0826A7EE}" dt="2025-09-03T22:00:20.458" v="10680"/>
          <ac:picMkLst>
            <pc:docMk/>
            <pc:sldMk cId="1806775435" sldId="276"/>
            <ac:picMk id="3" creationId="{53DC2A52-F415-8914-4E8C-BA5404997622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0.991" v="10681"/>
        <pc:sldMkLst>
          <pc:docMk/>
          <pc:sldMk cId="1435125699" sldId="277"/>
        </pc:sldMkLst>
        <pc:spChg chg="mod">
          <ac:chgData name="DYLAN ARMSTRONG" userId="3c4075f6-04d9-49cc-ba81-8659ca1d18b2" providerId="ADAL" clId="{8520042E-92BF-5678-B9C0-5A8F0826A7EE}" dt="2025-09-02T05:06:08.391" v="4118" actId="20577"/>
          <ac:spMkLst>
            <pc:docMk/>
            <pc:sldMk cId="1435125699" sldId="277"/>
            <ac:spMk id="2" creationId="{53A61F8E-BAB6-5484-BEE8-CA50BEADBFDA}"/>
          </ac:spMkLst>
        </pc:spChg>
        <pc:spChg chg="mod">
          <ac:chgData name="DYLAN ARMSTRONG" userId="3c4075f6-04d9-49cc-ba81-8659ca1d18b2" providerId="ADAL" clId="{8520042E-92BF-5678-B9C0-5A8F0826A7EE}" dt="2025-09-02T05:11:18.091" v="5321" actId="113"/>
          <ac:spMkLst>
            <pc:docMk/>
            <pc:sldMk cId="1435125699" sldId="277"/>
            <ac:spMk id="3" creationId="{21F0C755-0AC2-52CB-9931-8432B43F3824}"/>
          </ac:spMkLst>
        </pc:spChg>
        <pc:picChg chg="add mod">
          <ac:chgData name="DYLAN ARMSTRONG" userId="3c4075f6-04d9-49cc-ba81-8659ca1d18b2" providerId="ADAL" clId="{8520042E-92BF-5678-B9C0-5A8F0826A7EE}" dt="2025-09-03T22:00:20.991" v="10681"/>
          <ac:picMkLst>
            <pc:docMk/>
            <pc:sldMk cId="1435125699" sldId="277"/>
            <ac:picMk id="4" creationId="{F0DDAE2F-1028-1A34-77F9-2EE767BA8C65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1.996" v="10682"/>
        <pc:sldMkLst>
          <pc:docMk/>
          <pc:sldMk cId="2336454137" sldId="278"/>
        </pc:sldMkLst>
        <pc:spChg chg="mod">
          <ac:chgData name="DYLAN ARMSTRONG" userId="3c4075f6-04d9-49cc-ba81-8659ca1d18b2" providerId="ADAL" clId="{8520042E-92BF-5678-B9C0-5A8F0826A7EE}" dt="2025-09-02T05:08:56.342" v="4805" actId="20577"/>
          <ac:spMkLst>
            <pc:docMk/>
            <pc:sldMk cId="2336454137" sldId="278"/>
            <ac:spMk id="2" creationId="{24F20D8E-0843-6D6A-D276-EAEB98270E4E}"/>
          </ac:spMkLst>
        </pc:spChg>
        <pc:spChg chg="mod">
          <ac:chgData name="DYLAN ARMSTRONG" userId="3c4075f6-04d9-49cc-ba81-8659ca1d18b2" providerId="ADAL" clId="{8520042E-92BF-5678-B9C0-5A8F0826A7EE}" dt="2025-09-02T05:10:28.741" v="5138" actId="20577"/>
          <ac:spMkLst>
            <pc:docMk/>
            <pc:sldMk cId="2336454137" sldId="278"/>
            <ac:spMk id="3" creationId="{14B45943-0A49-FF36-7A84-F633957D18A7}"/>
          </ac:spMkLst>
        </pc:spChg>
        <pc:picChg chg="add mod">
          <ac:chgData name="DYLAN ARMSTRONG" userId="3c4075f6-04d9-49cc-ba81-8659ca1d18b2" providerId="ADAL" clId="{8520042E-92BF-5678-B9C0-5A8F0826A7EE}" dt="2025-09-03T22:00:21.996" v="10682"/>
          <ac:picMkLst>
            <pc:docMk/>
            <pc:sldMk cId="2336454137" sldId="278"/>
            <ac:picMk id="4" creationId="{406432C1-B8F8-0FC2-951E-0207B5CB0F5C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2.661" v="10683"/>
        <pc:sldMkLst>
          <pc:docMk/>
          <pc:sldMk cId="1584330381" sldId="279"/>
        </pc:sldMkLst>
        <pc:spChg chg="mod">
          <ac:chgData name="DYLAN ARMSTRONG" userId="3c4075f6-04d9-49cc-ba81-8659ca1d18b2" providerId="ADAL" clId="{8520042E-92BF-5678-B9C0-5A8F0826A7EE}" dt="2025-09-02T05:09:02.664" v="4832" actId="20577"/>
          <ac:spMkLst>
            <pc:docMk/>
            <pc:sldMk cId="1584330381" sldId="279"/>
            <ac:spMk id="2" creationId="{9750B22D-623A-D87D-43CF-50E54503C59C}"/>
          </ac:spMkLst>
        </pc:spChg>
        <pc:spChg chg="mod">
          <ac:chgData name="DYLAN ARMSTRONG" userId="3c4075f6-04d9-49cc-ba81-8659ca1d18b2" providerId="ADAL" clId="{8520042E-92BF-5678-B9C0-5A8F0826A7EE}" dt="2025-09-02T05:12:13.022" v="5595" actId="5793"/>
          <ac:spMkLst>
            <pc:docMk/>
            <pc:sldMk cId="1584330381" sldId="279"/>
            <ac:spMk id="3" creationId="{E78A6036-4912-53CB-876D-39C1375F0492}"/>
          </ac:spMkLst>
        </pc:spChg>
        <pc:picChg chg="add mod">
          <ac:chgData name="DYLAN ARMSTRONG" userId="3c4075f6-04d9-49cc-ba81-8659ca1d18b2" providerId="ADAL" clId="{8520042E-92BF-5678-B9C0-5A8F0826A7EE}" dt="2025-09-03T22:00:22.661" v="10683"/>
          <ac:picMkLst>
            <pc:docMk/>
            <pc:sldMk cId="1584330381" sldId="279"/>
            <ac:picMk id="4" creationId="{02669D12-3443-98AD-16D9-7A36A525EB1A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3.267" v="10684"/>
        <pc:sldMkLst>
          <pc:docMk/>
          <pc:sldMk cId="2161867909" sldId="280"/>
        </pc:sldMkLst>
        <pc:spChg chg="mod">
          <ac:chgData name="DYLAN ARMSTRONG" userId="3c4075f6-04d9-49cc-ba81-8659ca1d18b2" providerId="ADAL" clId="{8520042E-92BF-5678-B9C0-5A8F0826A7EE}" dt="2025-09-02T05:09:15.484" v="4879" actId="20577"/>
          <ac:spMkLst>
            <pc:docMk/>
            <pc:sldMk cId="2161867909" sldId="280"/>
            <ac:spMk id="2" creationId="{33F0062A-790E-45FB-E85F-DEB66B5F3E4C}"/>
          </ac:spMkLst>
        </pc:spChg>
        <pc:spChg chg="mod">
          <ac:chgData name="DYLAN ARMSTRONG" userId="3c4075f6-04d9-49cc-ba81-8659ca1d18b2" providerId="ADAL" clId="{8520042E-92BF-5678-B9C0-5A8F0826A7EE}" dt="2025-09-02T11:38:54.190" v="7360" actId="113"/>
          <ac:spMkLst>
            <pc:docMk/>
            <pc:sldMk cId="2161867909" sldId="280"/>
            <ac:spMk id="3" creationId="{1819ED56-AF5D-103D-4CBE-CE2BC14E49ED}"/>
          </ac:spMkLst>
        </pc:spChg>
        <pc:picChg chg="add mod">
          <ac:chgData name="DYLAN ARMSTRONG" userId="3c4075f6-04d9-49cc-ba81-8659ca1d18b2" providerId="ADAL" clId="{8520042E-92BF-5678-B9C0-5A8F0826A7EE}" dt="2025-09-03T22:00:23.267" v="10684"/>
          <ac:picMkLst>
            <pc:docMk/>
            <pc:sldMk cId="2161867909" sldId="280"/>
            <ac:picMk id="4" creationId="{0985B039-C1C5-4F8F-DA85-76EB34034DAE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4.018" v="10685"/>
        <pc:sldMkLst>
          <pc:docMk/>
          <pc:sldMk cId="2897890364" sldId="281"/>
        </pc:sldMkLst>
        <pc:spChg chg="mod">
          <ac:chgData name="DYLAN ARMSTRONG" userId="3c4075f6-04d9-49cc-ba81-8659ca1d18b2" providerId="ADAL" clId="{8520042E-92BF-5678-B9C0-5A8F0826A7EE}" dt="2025-09-02T05:12:53.995" v="5759" actId="20577"/>
          <ac:spMkLst>
            <pc:docMk/>
            <pc:sldMk cId="2897890364" sldId="281"/>
            <ac:spMk id="2" creationId="{21D88642-B7FD-63B3-DDE0-201C2B0BAA6A}"/>
          </ac:spMkLst>
        </pc:spChg>
        <pc:spChg chg="mod">
          <ac:chgData name="DYLAN ARMSTRONG" userId="3c4075f6-04d9-49cc-ba81-8659ca1d18b2" providerId="ADAL" clId="{8520042E-92BF-5678-B9C0-5A8F0826A7EE}" dt="2025-09-02T11:39:45.165" v="7467" actId="113"/>
          <ac:spMkLst>
            <pc:docMk/>
            <pc:sldMk cId="2897890364" sldId="281"/>
            <ac:spMk id="3" creationId="{3E47C024-BAFE-12D4-15E1-3600C729A33C}"/>
          </ac:spMkLst>
        </pc:spChg>
        <pc:picChg chg="add mod">
          <ac:chgData name="DYLAN ARMSTRONG" userId="3c4075f6-04d9-49cc-ba81-8659ca1d18b2" providerId="ADAL" clId="{8520042E-92BF-5678-B9C0-5A8F0826A7EE}" dt="2025-09-03T22:00:24.018" v="10685"/>
          <ac:picMkLst>
            <pc:docMk/>
            <pc:sldMk cId="2897890364" sldId="281"/>
            <ac:picMk id="4" creationId="{AF0F501A-9189-A30D-AAED-5D8C0C22877C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4.695" v="10686"/>
        <pc:sldMkLst>
          <pc:docMk/>
          <pc:sldMk cId="1282197608" sldId="282"/>
        </pc:sldMkLst>
        <pc:spChg chg="mod">
          <ac:chgData name="DYLAN ARMSTRONG" userId="3c4075f6-04d9-49cc-ba81-8659ca1d18b2" providerId="ADAL" clId="{8520042E-92BF-5678-B9C0-5A8F0826A7EE}" dt="2025-09-02T05:13:01.473" v="5796" actId="20577"/>
          <ac:spMkLst>
            <pc:docMk/>
            <pc:sldMk cId="1282197608" sldId="282"/>
            <ac:spMk id="2" creationId="{2CC8DD1C-5EC0-420A-8633-09A235B08E3B}"/>
          </ac:spMkLst>
        </pc:spChg>
        <pc:spChg chg="mod">
          <ac:chgData name="DYLAN ARMSTRONG" userId="3c4075f6-04d9-49cc-ba81-8659ca1d18b2" providerId="ADAL" clId="{8520042E-92BF-5678-B9C0-5A8F0826A7EE}" dt="2025-09-02T11:40:39.330" v="7609" actId="113"/>
          <ac:spMkLst>
            <pc:docMk/>
            <pc:sldMk cId="1282197608" sldId="282"/>
            <ac:spMk id="3" creationId="{F9475897-4089-2E40-5E8F-8235906578F5}"/>
          </ac:spMkLst>
        </pc:spChg>
        <pc:picChg chg="add mod">
          <ac:chgData name="DYLAN ARMSTRONG" userId="3c4075f6-04d9-49cc-ba81-8659ca1d18b2" providerId="ADAL" clId="{8520042E-92BF-5678-B9C0-5A8F0826A7EE}" dt="2025-09-03T22:00:24.695" v="10686"/>
          <ac:picMkLst>
            <pc:docMk/>
            <pc:sldMk cId="1282197608" sldId="282"/>
            <ac:picMk id="4" creationId="{32905ACB-C255-01B0-DC00-43F906D4F8B7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25.323" v="10687"/>
        <pc:sldMkLst>
          <pc:docMk/>
          <pc:sldMk cId="2107639786" sldId="283"/>
        </pc:sldMkLst>
        <pc:spChg chg="mod">
          <ac:chgData name="DYLAN ARMSTRONG" userId="3c4075f6-04d9-49cc-ba81-8659ca1d18b2" providerId="ADAL" clId="{8520042E-92BF-5678-B9C0-5A8F0826A7EE}" dt="2025-09-02T05:13:32.646" v="5815" actId="20577"/>
          <ac:spMkLst>
            <pc:docMk/>
            <pc:sldMk cId="2107639786" sldId="283"/>
            <ac:spMk id="2" creationId="{0C4F1624-58B1-3798-3E28-2C4F7DD18224}"/>
          </ac:spMkLst>
        </pc:spChg>
        <pc:picChg chg="add mod">
          <ac:chgData name="DYLAN ARMSTRONG" userId="3c4075f6-04d9-49cc-ba81-8659ca1d18b2" providerId="ADAL" clId="{8520042E-92BF-5678-B9C0-5A8F0826A7EE}" dt="2025-09-03T22:00:25.323" v="10687"/>
          <ac:picMkLst>
            <pc:docMk/>
            <pc:sldMk cId="2107639786" sldId="283"/>
            <ac:picMk id="3" creationId="{3FE9C8FD-3A27-FFE3-D080-4277AF09C31A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28.338" v="10689"/>
        <pc:sldMkLst>
          <pc:docMk/>
          <pc:sldMk cId="1582810405" sldId="284"/>
        </pc:sldMkLst>
        <pc:spChg chg="mod">
          <ac:chgData name="DYLAN ARMSTRONG" userId="3c4075f6-04d9-49cc-ba81-8659ca1d18b2" providerId="ADAL" clId="{8520042E-92BF-5678-B9C0-5A8F0826A7EE}" dt="2025-09-02T05:27:33.579" v="6330" actId="20577"/>
          <ac:spMkLst>
            <pc:docMk/>
            <pc:sldMk cId="1582810405" sldId="284"/>
            <ac:spMk id="2" creationId="{4E28CD26-82F6-A7E4-4A02-300E03205BA4}"/>
          </ac:spMkLst>
        </pc:spChg>
        <pc:picChg chg="add mod">
          <ac:chgData name="DYLAN ARMSTRONG" userId="3c4075f6-04d9-49cc-ba81-8659ca1d18b2" providerId="ADAL" clId="{8520042E-92BF-5678-B9C0-5A8F0826A7EE}" dt="2025-09-02T11:41:15.464" v="7611" actId="1076"/>
          <ac:picMkLst>
            <pc:docMk/>
            <pc:sldMk cId="1582810405" sldId="284"/>
            <ac:picMk id="3" creationId="{6842A905-2B2D-3AD5-C483-89CE1342BEB7}"/>
          </ac:picMkLst>
        </pc:picChg>
        <pc:picChg chg="add mod">
          <ac:chgData name="DYLAN ARMSTRONG" userId="3c4075f6-04d9-49cc-ba81-8659ca1d18b2" providerId="ADAL" clId="{8520042E-92BF-5678-B9C0-5A8F0826A7EE}" dt="2025-09-03T22:00:28.338" v="10689"/>
          <ac:picMkLst>
            <pc:docMk/>
            <pc:sldMk cId="1582810405" sldId="284"/>
            <ac:picMk id="4" creationId="{9B3E0211-4636-DCD8-6FCE-2AB6A23356B7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5.523" v="10693"/>
        <pc:sldMkLst>
          <pc:docMk/>
          <pc:sldMk cId="4031707679" sldId="285"/>
        </pc:sldMkLst>
        <pc:spChg chg="mod">
          <ac:chgData name="DYLAN ARMSTRONG" userId="3c4075f6-04d9-49cc-ba81-8659ca1d18b2" providerId="ADAL" clId="{8520042E-92BF-5678-B9C0-5A8F0826A7EE}" dt="2025-09-03T05:00:13.633" v="9481" actId="20577"/>
          <ac:spMkLst>
            <pc:docMk/>
            <pc:sldMk cId="4031707679" sldId="285"/>
            <ac:spMk id="2" creationId="{9053C240-7BDB-4610-33E5-2BF3D65953F9}"/>
          </ac:spMkLst>
        </pc:spChg>
        <pc:spChg chg="del mod">
          <ac:chgData name="DYLAN ARMSTRONG" userId="3c4075f6-04d9-49cc-ba81-8659ca1d18b2" providerId="ADAL" clId="{8520042E-92BF-5678-B9C0-5A8F0826A7EE}" dt="2025-09-03T05:13:20.707" v="9483"/>
          <ac:spMkLst>
            <pc:docMk/>
            <pc:sldMk cId="4031707679" sldId="285"/>
            <ac:spMk id="3" creationId="{B40E5D96-EBBC-CF16-46FF-33632E9647A9}"/>
          </ac:spMkLst>
        </pc:spChg>
        <pc:picChg chg="add mod">
          <ac:chgData name="DYLAN ARMSTRONG" userId="3c4075f6-04d9-49cc-ba81-8659ca1d18b2" providerId="ADAL" clId="{8520042E-92BF-5678-B9C0-5A8F0826A7EE}" dt="2025-09-03T22:00:35.523" v="10693"/>
          <ac:picMkLst>
            <pc:docMk/>
            <pc:sldMk cId="4031707679" sldId="285"/>
            <ac:picMk id="3" creationId="{F62F99E0-1178-DBDD-E80F-EB57F39958BF}"/>
          </ac:picMkLst>
        </pc:picChg>
        <pc:picChg chg="add mod">
          <ac:chgData name="DYLAN ARMSTRONG" userId="3c4075f6-04d9-49cc-ba81-8659ca1d18b2" providerId="ADAL" clId="{8520042E-92BF-5678-B9C0-5A8F0826A7EE}" dt="2025-09-03T05:13:20.707" v="9483"/>
          <ac:picMkLst>
            <pc:docMk/>
            <pc:sldMk cId="4031707679" sldId="285"/>
            <ac:picMk id="4" creationId="{00BBF2E2-4EF8-22B3-DF33-6D4573E05E0E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8.641" v="10697"/>
        <pc:sldMkLst>
          <pc:docMk/>
          <pc:sldMk cId="1277211301" sldId="286"/>
        </pc:sldMkLst>
        <pc:spChg chg="mod">
          <ac:chgData name="DYLAN ARMSTRONG" userId="3c4075f6-04d9-49cc-ba81-8659ca1d18b2" providerId="ADAL" clId="{8520042E-92BF-5678-B9C0-5A8F0826A7EE}" dt="2025-09-02T05:14:08.745" v="5878" actId="20577"/>
          <ac:spMkLst>
            <pc:docMk/>
            <pc:sldMk cId="1277211301" sldId="286"/>
            <ac:spMk id="2" creationId="{B948EED3-B697-1DAA-8D01-4F2559342469}"/>
          </ac:spMkLst>
        </pc:spChg>
        <pc:spChg chg="del">
          <ac:chgData name="DYLAN ARMSTRONG" userId="3c4075f6-04d9-49cc-ba81-8659ca1d18b2" providerId="ADAL" clId="{8520042E-92BF-5678-B9C0-5A8F0826A7EE}" dt="2025-09-03T05:56:28.407" v="9663"/>
          <ac:spMkLst>
            <pc:docMk/>
            <pc:sldMk cId="1277211301" sldId="286"/>
            <ac:spMk id="3" creationId="{347B8B50-CF84-90CA-80DB-5BFB18923618}"/>
          </ac:spMkLst>
        </pc:spChg>
        <pc:picChg chg="add mod">
          <ac:chgData name="DYLAN ARMSTRONG" userId="3c4075f6-04d9-49cc-ba81-8659ca1d18b2" providerId="ADAL" clId="{8520042E-92BF-5678-B9C0-5A8F0826A7EE}" dt="2025-09-03T22:00:38.641" v="10697"/>
          <ac:picMkLst>
            <pc:docMk/>
            <pc:sldMk cId="1277211301" sldId="286"/>
            <ac:picMk id="3" creationId="{51263F31-703B-FB42-C632-919F4F3DEC7A}"/>
          </ac:picMkLst>
        </pc:picChg>
        <pc:picChg chg="add mod">
          <ac:chgData name="DYLAN ARMSTRONG" userId="3c4075f6-04d9-49cc-ba81-8659ca1d18b2" providerId="ADAL" clId="{8520042E-92BF-5678-B9C0-5A8F0826A7EE}" dt="2025-09-03T05:56:28.407" v="9663"/>
          <ac:picMkLst>
            <pc:docMk/>
            <pc:sldMk cId="1277211301" sldId="286"/>
            <ac:picMk id="4" creationId="{CABC7C26-DFEA-E6BA-990D-0A2A249D0636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0.613" v="10700"/>
        <pc:sldMkLst>
          <pc:docMk/>
          <pc:sldMk cId="2203123584" sldId="287"/>
        </pc:sldMkLst>
        <pc:spChg chg="mod">
          <ac:chgData name="DYLAN ARMSTRONG" userId="3c4075f6-04d9-49cc-ba81-8659ca1d18b2" providerId="ADAL" clId="{8520042E-92BF-5678-B9C0-5A8F0826A7EE}" dt="2025-09-02T05:30:19.058" v="6432" actId="20577"/>
          <ac:spMkLst>
            <pc:docMk/>
            <pc:sldMk cId="2203123584" sldId="287"/>
            <ac:spMk id="2" creationId="{914F10A9-420B-6141-C71F-E992F5437336}"/>
          </ac:spMkLst>
        </pc:spChg>
        <pc:picChg chg="add mod">
          <ac:chgData name="DYLAN ARMSTRONG" userId="3c4075f6-04d9-49cc-ba81-8659ca1d18b2" providerId="ADAL" clId="{8520042E-92BF-5678-B9C0-5A8F0826A7EE}" dt="2025-09-03T22:00:40.613" v="10700"/>
          <ac:picMkLst>
            <pc:docMk/>
            <pc:sldMk cId="2203123584" sldId="287"/>
            <ac:picMk id="3" creationId="{9FCC7A41-8321-691F-8770-9622E50A3940}"/>
          </ac:picMkLst>
        </pc:picChg>
      </pc:sldChg>
      <pc:sldChg chg="addSp modSp new mod ord">
        <pc:chgData name="DYLAN ARMSTRONG" userId="3c4075f6-04d9-49cc-ba81-8659ca1d18b2" providerId="ADAL" clId="{8520042E-92BF-5678-B9C0-5A8F0826A7EE}" dt="2025-09-03T22:00:05.979" v="10668"/>
        <pc:sldMkLst>
          <pc:docMk/>
          <pc:sldMk cId="3893000426" sldId="288"/>
        </pc:sldMkLst>
        <pc:spChg chg="mod">
          <ac:chgData name="DYLAN ARMSTRONG" userId="3c4075f6-04d9-49cc-ba81-8659ca1d18b2" providerId="ADAL" clId="{8520042E-92BF-5678-B9C0-5A8F0826A7EE}" dt="2025-09-02T05:14:55.967" v="5961" actId="20577"/>
          <ac:spMkLst>
            <pc:docMk/>
            <pc:sldMk cId="3893000426" sldId="288"/>
            <ac:spMk id="2" creationId="{82F4C98B-9FC6-61AB-A821-EBD5966277D8}"/>
          </ac:spMkLst>
        </pc:spChg>
        <pc:spChg chg="mod">
          <ac:chgData name="DYLAN ARMSTRONG" userId="3c4075f6-04d9-49cc-ba81-8659ca1d18b2" providerId="ADAL" clId="{8520042E-92BF-5678-B9C0-5A8F0826A7EE}" dt="2025-09-02T11:35:15.543" v="7064" actId="20577"/>
          <ac:spMkLst>
            <pc:docMk/>
            <pc:sldMk cId="3893000426" sldId="288"/>
            <ac:spMk id="3" creationId="{7CCC7871-34FD-765E-594F-950CE825BF32}"/>
          </ac:spMkLst>
        </pc:spChg>
        <pc:picChg chg="add mod">
          <ac:chgData name="DYLAN ARMSTRONG" userId="3c4075f6-04d9-49cc-ba81-8659ca1d18b2" providerId="ADAL" clId="{8520042E-92BF-5678-B9C0-5A8F0826A7EE}" dt="2025-09-02T11:35:21.034" v="7065" actId="1076"/>
          <ac:picMkLst>
            <pc:docMk/>
            <pc:sldMk cId="3893000426" sldId="288"/>
            <ac:picMk id="4" creationId="{BF966E22-BBB7-3D44-AEB9-AEC9BC0545C5}"/>
          </ac:picMkLst>
        </pc:picChg>
        <pc:picChg chg="add mod">
          <ac:chgData name="DYLAN ARMSTRONG" userId="3c4075f6-04d9-49cc-ba81-8659ca1d18b2" providerId="ADAL" clId="{8520042E-92BF-5678-B9C0-5A8F0826A7EE}" dt="2025-09-03T22:00:05.979" v="10668"/>
          <ac:picMkLst>
            <pc:docMk/>
            <pc:sldMk cId="3893000426" sldId="288"/>
            <ac:picMk id="5" creationId="{33D2358C-4BBE-3A32-4740-B92568F1BA99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2.860" v="10703"/>
        <pc:sldMkLst>
          <pc:docMk/>
          <pc:sldMk cId="2579401475" sldId="289"/>
        </pc:sldMkLst>
        <pc:spChg chg="mod">
          <ac:chgData name="DYLAN ARMSTRONG" userId="3c4075f6-04d9-49cc-ba81-8659ca1d18b2" providerId="ADAL" clId="{8520042E-92BF-5678-B9C0-5A8F0826A7EE}" dt="2025-09-02T05:16:43.180" v="6064" actId="20577"/>
          <ac:spMkLst>
            <pc:docMk/>
            <pc:sldMk cId="2579401475" sldId="289"/>
            <ac:spMk id="2" creationId="{654215D9-ED9C-D317-51D6-DE6B38171EEF}"/>
          </ac:spMkLst>
        </pc:spChg>
        <pc:spChg chg="mod">
          <ac:chgData name="DYLAN ARMSTRONG" userId="3c4075f6-04d9-49cc-ba81-8659ca1d18b2" providerId="ADAL" clId="{8520042E-92BF-5678-B9C0-5A8F0826A7EE}" dt="2025-09-02T05:17:19.917" v="6153" actId="20577"/>
          <ac:spMkLst>
            <pc:docMk/>
            <pc:sldMk cId="2579401475" sldId="289"/>
            <ac:spMk id="3" creationId="{BA464941-A3C8-1AE5-6730-C7C0E4C88A16}"/>
          </ac:spMkLst>
        </pc:spChg>
        <pc:picChg chg="add mod">
          <ac:chgData name="DYLAN ARMSTRONG" userId="3c4075f6-04d9-49cc-ba81-8659ca1d18b2" providerId="ADAL" clId="{8520042E-92BF-5678-B9C0-5A8F0826A7EE}" dt="2025-09-03T22:00:42.860" v="10703"/>
          <ac:picMkLst>
            <pc:docMk/>
            <pc:sldMk cId="2579401475" sldId="289"/>
            <ac:picMk id="4" creationId="{8686F7AF-7B63-B9CD-19A7-EC65D5452DAA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28.954" v="10690"/>
        <pc:sldMkLst>
          <pc:docMk/>
          <pc:sldMk cId="1034646666" sldId="290"/>
        </pc:sldMkLst>
        <pc:spChg chg="mod">
          <ac:chgData name="DYLAN ARMSTRONG" userId="3c4075f6-04d9-49cc-ba81-8659ca1d18b2" providerId="ADAL" clId="{8520042E-92BF-5678-B9C0-5A8F0826A7EE}" dt="2025-09-02T05:26:15.967" v="6206" actId="20577"/>
          <ac:spMkLst>
            <pc:docMk/>
            <pc:sldMk cId="1034646666" sldId="290"/>
            <ac:spMk id="2" creationId="{0E864C31-C9C5-DC8F-A990-EFDEFC5A03FD}"/>
          </ac:spMkLst>
        </pc:spChg>
        <pc:picChg chg="add mod">
          <ac:chgData name="DYLAN ARMSTRONG" userId="3c4075f6-04d9-49cc-ba81-8659ca1d18b2" providerId="ADAL" clId="{8520042E-92BF-5678-B9C0-5A8F0826A7EE}" dt="2025-09-02T11:41:34.910" v="7613"/>
          <ac:picMkLst>
            <pc:docMk/>
            <pc:sldMk cId="1034646666" sldId="290"/>
            <ac:picMk id="3" creationId="{374E19D6-7C26-CFED-E2CC-6E44B5C97C30}"/>
          </ac:picMkLst>
        </pc:picChg>
        <pc:picChg chg="add mod">
          <ac:chgData name="DYLAN ARMSTRONG" userId="3c4075f6-04d9-49cc-ba81-8659ca1d18b2" providerId="ADAL" clId="{8520042E-92BF-5678-B9C0-5A8F0826A7EE}" dt="2025-09-03T22:00:28.954" v="10690"/>
          <ac:picMkLst>
            <pc:docMk/>
            <pc:sldMk cId="1034646666" sldId="290"/>
            <ac:picMk id="4" creationId="{8574E320-33C4-BF88-31C3-AF08F6AE219B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2" v="10691"/>
        <pc:sldMkLst>
          <pc:docMk/>
          <pc:sldMk cId="3224270927" sldId="291"/>
        </pc:sldMkLst>
        <pc:spChg chg="mod">
          <ac:chgData name="DYLAN ARMSTRONG" userId="3c4075f6-04d9-49cc-ba81-8659ca1d18b2" providerId="ADAL" clId="{8520042E-92BF-5678-B9C0-5A8F0826A7EE}" dt="2025-09-02T05:26:25.768" v="6237" actId="20577"/>
          <ac:spMkLst>
            <pc:docMk/>
            <pc:sldMk cId="3224270927" sldId="291"/>
            <ac:spMk id="2" creationId="{03AE4362-EDDB-543E-C3FB-A4A126E23C09}"/>
          </ac:spMkLst>
        </pc:spChg>
        <pc:picChg chg="add mod">
          <ac:chgData name="DYLAN ARMSTRONG" userId="3c4075f6-04d9-49cc-ba81-8659ca1d18b2" providerId="ADAL" clId="{8520042E-92BF-5678-B9C0-5A8F0826A7EE}" dt="2025-09-02T11:41:52.740" v="7614"/>
          <ac:picMkLst>
            <pc:docMk/>
            <pc:sldMk cId="3224270927" sldId="291"/>
            <ac:picMk id="3" creationId="{569C4F05-90A3-31F6-EE05-0DFA4F24EB09}"/>
          </ac:picMkLst>
        </pc:picChg>
        <pc:picChg chg="add mod">
          <ac:chgData name="DYLAN ARMSTRONG" userId="3c4075f6-04d9-49cc-ba81-8659ca1d18b2" providerId="ADAL" clId="{8520042E-92BF-5678-B9C0-5A8F0826A7EE}" dt="2025-09-03T22:00:32" v="10691"/>
          <ac:picMkLst>
            <pc:docMk/>
            <pc:sldMk cId="3224270927" sldId="291"/>
            <ac:picMk id="4" creationId="{48F66945-32BE-0EB0-D9AB-C24D02E56C36}"/>
          </ac:picMkLst>
        </pc:picChg>
      </pc:sldChg>
      <pc:sldChg chg="addSp modSp new mod ord">
        <pc:chgData name="DYLAN ARMSTRONG" userId="3c4075f6-04d9-49cc-ba81-8659ca1d18b2" providerId="ADAL" clId="{8520042E-92BF-5678-B9C0-5A8F0826A7EE}" dt="2025-09-03T22:00:06.577" v="10669"/>
        <pc:sldMkLst>
          <pc:docMk/>
          <pc:sldMk cId="48535751" sldId="292"/>
        </pc:sldMkLst>
        <pc:spChg chg="mod">
          <ac:chgData name="DYLAN ARMSTRONG" userId="3c4075f6-04d9-49cc-ba81-8659ca1d18b2" providerId="ADAL" clId="{8520042E-92BF-5678-B9C0-5A8F0826A7EE}" dt="2025-09-02T05:30:00.819" v="6381" actId="20577"/>
          <ac:spMkLst>
            <pc:docMk/>
            <pc:sldMk cId="48535751" sldId="292"/>
            <ac:spMk id="2" creationId="{77D49227-29A0-DC25-B1DE-41F920C6ABCB}"/>
          </ac:spMkLst>
        </pc:spChg>
        <pc:spChg chg="mod">
          <ac:chgData name="DYLAN ARMSTRONG" userId="3c4075f6-04d9-49cc-ba81-8659ca1d18b2" providerId="ADAL" clId="{8520042E-92BF-5678-B9C0-5A8F0826A7EE}" dt="2025-09-03T04:57:24.322" v="9353" actId="113"/>
          <ac:spMkLst>
            <pc:docMk/>
            <pc:sldMk cId="48535751" sldId="292"/>
            <ac:spMk id="3" creationId="{76E505EB-E4A8-4BFD-FBEA-DAFC333D9B09}"/>
          </ac:spMkLst>
        </pc:spChg>
        <pc:picChg chg="add mod">
          <ac:chgData name="DYLAN ARMSTRONG" userId="3c4075f6-04d9-49cc-ba81-8659ca1d18b2" providerId="ADAL" clId="{8520042E-92BF-5678-B9C0-5A8F0826A7EE}" dt="2025-09-03T22:00:06.577" v="10669"/>
          <ac:picMkLst>
            <pc:docMk/>
            <pc:sldMk cId="48535751" sldId="292"/>
            <ac:picMk id="4" creationId="{72615C46-1895-D368-F978-B3F8C860DCA4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1.272" v="10701"/>
        <pc:sldMkLst>
          <pc:docMk/>
          <pc:sldMk cId="113574870" sldId="293"/>
        </pc:sldMkLst>
        <pc:spChg chg="mod">
          <ac:chgData name="DYLAN ARMSTRONG" userId="3c4075f6-04d9-49cc-ba81-8659ca1d18b2" providerId="ADAL" clId="{8520042E-92BF-5678-B9C0-5A8F0826A7EE}" dt="2025-09-02T05:30:07.937" v="6410" actId="20577"/>
          <ac:spMkLst>
            <pc:docMk/>
            <pc:sldMk cId="113574870" sldId="293"/>
            <ac:spMk id="2" creationId="{72DEED07-632D-7B2D-6807-749F434A2666}"/>
          </ac:spMkLst>
        </pc:spChg>
        <pc:spChg chg="mod">
          <ac:chgData name="DYLAN ARMSTRONG" userId="3c4075f6-04d9-49cc-ba81-8659ca1d18b2" providerId="ADAL" clId="{8520042E-92BF-5678-B9C0-5A8F0826A7EE}" dt="2025-09-03T06:01:14.362" v="10472" actId="113"/>
          <ac:spMkLst>
            <pc:docMk/>
            <pc:sldMk cId="113574870" sldId="293"/>
            <ac:spMk id="3" creationId="{1391E912-B896-EE2F-108C-3BD0142EE107}"/>
          </ac:spMkLst>
        </pc:spChg>
        <pc:picChg chg="add mod">
          <ac:chgData name="DYLAN ARMSTRONG" userId="3c4075f6-04d9-49cc-ba81-8659ca1d18b2" providerId="ADAL" clId="{8520042E-92BF-5678-B9C0-5A8F0826A7EE}" dt="2025-09-03T22:00:41.272" v="10701"/>
          <ac:picMkLst>
            <pc:docMk/>
            <pc:sldMk cId="113574870" sldId="293"/>
            <ac:picMk id="4" creationId="{66DD24D2-D83D-BCE1-6FB6-34628F7E4AC6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4.360" v="10704"/>
        <pc:sldMkLst>
          <pc:docMk/>
          <pc:sldMk cId="1020200201" sldId="294"/>
        </pc:sldMkLst>
        <pc:spChg chg="mod">
          <ac:chgData name="DYLAN ARMSTRONG" userId="3c4075f6-04d9-49cc-ba81-8659ca1d18b2" providerId="ADAL" clId="{8520042E-92BF-5678-B9C0-5A8F0826A7EE}" dt="2025-09-03T06:06:19.124" v="10516" actId="20577"/>
          <ac:spMkLst>
            <pc:docMk/>
            <pc:sldMk cId="1020200201" sldId="294"/>
            <ac:spMk id="2" creationId="{5A412B4F-920D-AD2A-A516-9CC65074161A}"/>
          </ac:spMkLst>
        </pc:spChg>
        <pc:spChg chg="del mod">
          <ac:chgData name="DYLAN ARMSTRONG" userId="3c4075f6-04d9-49cc-ba81-8659ca1d18b2" providerId="ADAL" clId="{8520042E-92BF-5678-B9C0-5A8F0826A7EE}" dt="2025-09-03T06:07:59.951" v="10517"/>
          <ac:spMkLst>
            <pc:docMk/>
            <pc:sldMk cId="1020200201" sldId="294"/>
            <ac:spMk id="3" creationId="{4872FDBF-6735-0AF5-C4E0-E2EE09335C86}"/>
          </ac:spMkLst>
        </pc:spChg>
        <pc:picChg chg="add mod">
          <ac:chgData name="DYLAN ARMSTRONG" userId="3c4075f6-04d9-49cc-ba81-8659ca1d18b2" providerId="ADAL" clId="{8520042E-92BF-5678-B9C0-5A8F0826A7EE}" dt="2025-09-03T22:00:44.360" v="10704"/>
          <ac:picMkLst>
            <pc:docMk/>
            <pc:sldMk cId="1020200201" sldId="294"/>
            <ac:picMk id="3" creationId="{BFE1EBDD-1F13-0B0A-8E4C-EA2745F344E4}"/>
          </ac:picMkLst>
        </pc:picChg>
        <pc:picChg chg="add mod">
          <ac:chgData name="DYLAN ARMSTRONG" userId="3c4075f6-04d9-49cc-ba81-8659ca1d18b2" providerId="ADAL" clId="{8520042E-92BF-5678-B9C0-5A8F0826A7EE}" dt="2025-09-03T06:07:59.951" v="10517"/>
          <ac:picMkLst>
            <pc:docMk/>
            <pc:sldMk cId="1020200201" sldId="294"/>
            <ac:picMk id="4" creationId="{B06F332E-5E36-AF11-2D2F-494770A50BA2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5.312" v="10667"/>
        <pc:sldMkLst>
          <pc:docMk/>
          <pc:sldMk cId="3978201188" sldId="295"/>
        </pc:sldMkLst>
        <pc:spChg chg="mod">
          <ac:chgData name="DYLAN ARMSTRONG" userId="3c4075f6-04d9-49cc-ba81-8659ca1d18b2" providerId="ADAL" clId="{8520042E-92BF-5678-B9C0-5A8F0826A7EE}" dt="2025-09-02T11:29:57.999" v="6537" actId="20577"/>
          <ac:spMkLst>
            <pc:docMk/>
            <pc:sldMk cId="3978201188" sldId="295"/>
            <ac:spMk id="2" creationId="{2E4D51D5-60F0-9D4D-0EBC-DCA03E33671F}"/>
          </ac:spMkLst>
        </pc:spChg>
        <pc:spChg chg="mod">
          <ac:chgData name="DYLAN ARMSTRONG" userId="3c4075f6-04d9-49cc-ba81-8659ca1d18b2" providerId="ADAL" clId="{8520042E-92BF-5678-B9C0-5A8F0826A7EE}" dt="2025-09-02T11:33:09.022" v="6828" actId="20577"/>
          <ac:spMkLst>
            <pc:docMk/>
            <pc:sldMk cId="3978201188" sldId="295"/>
            <ac:spMk id="3" creationId="{A918683F-B5BC-08A3-5BD0-06C6C962A213}"/>
          </ac:spMkLst>
        </pc:spChg>
        <pc:picChg chg="add mod">
          <ac:chgData name="DYLAN ARMSTRONG" userId="3c4075f6-04d9-49cc-ba81-8659ca1d18b2" providerId="ADAL" clId="{8520042E-92BF-5678-B9C0-5A8F0826A7EE}" dt="2025-09-03T22:00:05.312" v="10667"/>
          <ac:picMkLst>
            <pc:docMk/>
            <pc:sldMk cId="3978201188" sldId="295"/>
            <ac:picMk id="4" creationId="{6837C240-308B-82BD-EFE3-02422CADB019}"/>
          </ac:picMkLst>
        </pc:picChg>
      </pc:sldChg>
      <pc:sldChg chg="modSp new del mod">
        <pc:chgData name="DYLAN ARMSTRONG" userId="3c4075f6-04d9-49cc-ba81-8659ca1d18b2" providerId="ADAL" clId="{8520042E-92BF-5678-B9C0-5A8F0826A7EE}" dt="2025-09-02T11:33:42.034" v="6843" actId="2696"/>
        <pc:sldMkLst>
          <pc:docMk/>
          <pc:sldMk cId="430882402" sldId="296"/>
        </pc:sldMkLst>
      </pc:sldChg>
      <pc:sldChg chg="addSp modSp new mod">
        <pc:chgData name="DYLAN ARMSTRONG" userId="3c4075f6-04d9-49cc-ba81-8659ca1d18b2" providerId="ADAL" clId="{8520042E-92BF-5678-B9C0-5A8F0826A7EE}" dt="2025-09-03T22:00:08.332" v="10670"/>
        <pc:sldMkLst>
          <pc:docMk/>
          <pc:sldMk cId="1165191553" sldId="297"/>
        </pc:sldMkLst>
        <pc:spChg chg="mod">
          <ac:chgData name="DYLAN ARMSTRONG" userId="3c4075f6-04d9-49cc-ba81-8659ca1d18b2" providerId="ADAL" clId="{8520042E-92BF-5678-B9C0-5A8F0826A7EE}" dt="2025-09-02T11:32:26.549" v="6642" actId="20577"/>
          <ac:spMkLst>
            <pc:docMk/>
            <pc:sldMk cId="1165191553" sldId="297"/>
            <ac:spMk id="2" creationId="{9B456B17-1592-72C4-52A3-820E5D3F5EDA}"/>
          </ac:spMkLst>
        </pc:spChg>
        <pc:spChg chg="mod">
          <ac:chgData name="DYLAN ARMSTRONG" userId="3c4075f6-04d9-49cc-ba81-8659ca1d18b2" providerId="ADAL" clId="{8520042E-92BF-5678-B9C0-5A8F0826A7EE}" dt="2025-09-02T11:34:41.317" v="6969" actId="20577"/>
          <ac:spMkLst>
            <pc:docMk/>
            <pc:sldMk cId="1165191553" sldId="297"/>
            <ac:spMk id="3" creationId="{297B5B96-6B9F-5439-7FFE-40D5CE62378E}"/>
          </ac:spMkLst>
        </pc:spChg>
        <pc:picChg chg="add mod">
          <ac:chgData name="DYLAN ARMSTRONG" userId="3c4075f6-04d9-49cc-ba81-8659ca1d18b2" providerId="ADAL" clId="{8520042E-92BF-5678-B9C0-5A8F0826A7EE}" dt="2025-09-03T22:00:08.332" v="10670"/>
          <ac:picMkLst>
            <pc:docMk/>
            <pc:sldMk cId="1165191553" sldId="297"/>
            <ac:picMk id="4" creationId="{442A04A8-8298-B798-BA46-DE0FF5701FC0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10.397" v="10672"/>
        <pc:sldMkLst>
          <pc:docMk/>
          <pc:sldMk cId="1800690592" sldId="298"/>
        </pc:sldMkLst>
        <pc:spChg chg="mod">
          <ac:chgData name="DYLAN ARMSTRONG" userId="3c4075f6-04d9-49cc-ba81-8659ca1d18b2" providerId="ADAL" clId="{8520042E-92BF-5678-B9C0-5A8F0826A7EE}" dt="2025-09-02T11:42:18.866" v="7635" actId="5793"/>
          <ac:spMkLst>
            <pc:docMk/>
            <pc:sldMk cId="1800690592" sldId="298"/>
            <ac:spMk id="2" creationId="{F2F3BD46-0B6A-FE4D-FBD6-13D90A2292F8}"/>
          </ac:spMkLst>
        </pc:spChg>
        <pc:spChg chg="mod">
          <ac:chgData name="DYLAN ARMSTRONG" userId="3c4075f6-04d9-49cc-ba81-8659ca1d18b2" providerId="ADAL" clId="{8520042E-92BF-5678-B9C0-5A8F0826A7EE}" dt="2025-09-02T11:42:55.355" v="7807" actId="20577"/>
          <ac:spMkLst>
            <pc:docMk/>
            <pc:sldMk cId="1800690592" sldId="298"/>
            <ac:spMk id="3" creationId="{B7F0C6EE-509B-2D42-9051-74CCA725A329}"/>
          </ac:spMkLst>
        </pc:spChg>
        <pc:picChg chg="add mod">
          <ac:chgData name="DYLAN ARMSTRONG" userId="3c4075f6-04d9-49cc-ba81-8659ca1d18b2" providerId="ADAL" clId="{8520042E-92BF-5678-B9C0-5A8F0826A7EE}" dt="2025-09-03T22:00:10.397" v="10672"/>
          <ac:picMkLst>
            <pc:docMk/>
            <pc:sldMk cId="1800690592" sldId="298"/>
            <ac:picMk id="4" creationId="{704EB4A8-44BB-2C0D-9E37-0577B3AFF6F3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2.026" v="10702"/>
        <pc:sldMkLst>
          <pc:docMk/>
          <pc:sldMk cId="2532991288" sldId="299"/>
        </pc:sldMkLst>
        <pc:spChg chg="mod">
          <ac:chgData name="DYLAN ARMSTRONG" userId="3c4075f6-04d9-49cc-ba81-8659ca1d18b2" providerId="ADAL" clId="{8520042E-92BF-5678-B9C0-5A8F0826A7EE}" dt="2025-09-03T04:47:45.126" v="7966" actId="20577"/>
          <ac:spMkLst>
            <pc:docMk/>
            <pc:sldMk cId="2532991288" sldId="299"/>
            <ac:spMk id="2" creationId="{E7107A91-3117-14D2-16CC-F26476B3AB40}"/>
          </ac:spMkLst>
        </pc:spChg>
        <pc:spChg chg="mod">
          <ac:chgData name="DYLAN ARMSTRONG" userId="3c4075f6-04d9-49cc-ba81-8659ca1d18b2" providerId="ADAL" clId="{8520042E-92BF-5678-B9C0-5A8F0826A7EE}" dt="2025-09-03T04:59:54.203" v="9470" actId="113"/>
          <ac:spMkLst>
            <pc:docMk/>
            <pc:sldMk cId="2532991288" sldId="299"/>
            <ac:spMk id="3" creationId="{62CF1B4F-CD17-4913-79C8-457C29192767}"/>
          </ac:spMkLst>
        </pc:spChg>
        <pc:picChg chg="add mod">
          <ac:chgData name="DYLAN ARMSTRONG" userId="3c4075f6-04d9-49cc-ba81-8659ca1d18b2" providerId="ADAL" clId="{8520042E-92BF-5678-B9C0-5A8F0826A7EE}" dt="2025-09-03T22:00:42.026" v="10702"/>
          <ac:picMkLst>
            <pc:docMk/>
            <pc:sldMk cId="2532991288" sldId="299"/>
            <ac:picMk id="4" creationId="{9CCAD248-BE81-FCE8-D506-EDCBAE2237C9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5.527" v="10706"/>
        <pc:sldMkLst>
          <pc:docMk/>
          <pc:sldMk cId="94354534" sldId="300"/>
        </pc:sldMkLst>
        <pc:spChg chg="mod">
          <ac:chgData name="DYLAN ARMSTRONG" userId="3c4075f6-04d9-49cc-ba81-8659ca1d18b2" providerId="ADAL" clId="{8520042E-92BF-5678-B9C0-5A8F0826A7EE}" dt="2025-09-03T04:49:19.187" v="8127" actId="20577"/>
          <ac:spMkLst>
            <pc:docMk/>
            <pc:sldMk cId="94354534" sldId="300"/>
            <ac:spMk id="2" creationId="{54AD7CC1-0BA7-1185-464D-6C15702AAC02}"/>
          </ac:spMkLst>
        </pc:spChg>
        <pc:spChg chg="mod">
          <ac:chgData name="DYLAN ARMSTRONG" userId="3c4075f6-04d9-49cc-ba81-8659ca1d18b2" providerId="ADAL" clId="{8520042E-92BF-5678-B9C0-5A8F0826A7EE}" dt="2025-09-03T04:52:30.776" v="8695" actId="20577"/>
          <ac:spMkLst>
            <pc:docMk/>
            <pc:sldMk cId="94354534" sldId="300"/>
            <ac:spMk id="3" creationId="{1A7A7F3E-18F1-A295-72B4-061AEC5F78C1}"/>
          </ac:spMkLst>
        </pc:spChg>
        <pc:picChg chg="add mod">
          <ac:chgData name="DYLAN ARMSTRONG" userId="3c4075f6-04d9-49cc-ba81-8659ca1d18b2" providerId="ADAL" clId="{8520042E-92BF-5678-B9C0-5A8F0826A7EE}" dt="2025-09-03T22:00:45.527" v="10706"/>
          <ac:picMkLst>
            <pc:docMk/>
            <pc:sldMk cId="94354534" sldId="300"/>
            <ac:picMk id="4" creationId="{3EFAE65B-B47E-5E48-64AA-2282C07F0D46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6.945" v="10708"/>
        <pc:sldMkLst>
          <pc:docMk/>
          <pc:sldMk cId="3948191544" sldId="301"/>
        </pc:sldMkLst>
        <pc:spChg chg="mod">
          <ac:chgData name="DYLAN ARMSTRONG" userId="3c4075f6-04d9-49cc-ba81-8659ca1d18b2" providerId="ADAL" clId="{8520042E-92BF-5678-B9C0-5A8F0826A7EE}" dt="2025-09-03T04:49:27.347" v="8141" actId="20577"/>
          <ac:spMkLst>
            <pc:docMk/>
            <pc:sldMk cId="3948191544" sldId="301"/>
            <ac:spMk id="2" creationId="{A2AB05E6-96F6-91EA-39EF-A12EF8167232}"/>
          </ac:spMkLst>
        </pc:spChg>
        <pc:spChg chg="mod">
          <ac:chgData name="DYLAN ARMSTRONG" userId="3c4075f6-04d9-49cc-ba81-8659ca1d18b2" providerId="ADAL" clId="{8520042E-92BF-5678-B9C0-5A8F0826A7EE}" dt="2025-09-03T04:50:50.641" v="8531" actId="20577"/>
          <ac:spMkLst>
            <pc:docMk/>
            <pc:sldMk cId="3948191544" sldId="301"/>
            <ac:spMk id="3" creationId="{9C92CABF-3E5D-8F06-4814-E645BD1AE384}"/>
          </ac:spMkLst>
        </pc:spChg>
        <pc:picChg chg="add mod">
          <ac:chgData name="DYLAN ARMSTRONG" userId="3c4075f6-04d9-49cc-ba81-8659ca1d18b2" providerId="ADAL" clId="{8520042E-92BF-5678-B9C0-5A8F0826A7EE}" dt="2025-09-03T22:00:46.945" v="10708"/>
          <ac:picMkLst>
            <pc:docMk/>
            <pc:sldMk cId="3948191544" sldId="301"/>
            <ac:picMk id="4" creationId="{5C52E7E5-AF02-88DC-FF6C-F6258441FD2E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7.625" v="10709"/>
        <pc:sldMkLst>
          <pc:docMk/>
          <pc:sldMk cId="3608650024" sldId="302"/>
        </pc:sldMkLst>
        <pc:spChg chg="mod">
          <ac:chgData name="DYLAN ARMSTRONG" userId="3c4075f6-04d9-49cc-ba81-8659ca1d18b2" providerId="ADAL" clId="{8520042E-92BF-5678-B9C0-5A8F0826A7EE}" dt="2025-09-03T04:50:42.807" v="8506" actId="122"/>
          <ac:spMkLst>
            <pc:docMk/>
            <pc:sldMk cId="3608650024" sldId="302"/>
            <ac:spMk id="2" creationId="{389A914B-DFDD-BC3F-BA32-EA69DC536A3E}"/>
          </ac:spMkLst>
        </pc:spChg>
        <pc:spChg chg="del">
          <ac:chgData name="DYLAN ARMSTRONG" userId="3c4075f6-04d9-49cc-ba81-8659ca1d18b2" providerId="ADAL" clId="{8520042E-92BF-5678-B9C0-5A8F0826A7EE}" dt="2025-09-03T04:50:32.191" v="8491" actId="478"/>
          <ac:spMkLst>
            <pc:docMk/>
            <pc:sldMk cId="3608650024" sldId="302"/>
            <ac:spMk id="3" creationId="{455D2614-2D20-ADBF-1E77-0628CFD70BB2}"/>
          </ac:spMkLst>
        </pc:spChg>
        <pc:picChg chg="add mod">
          <ac:chgData name="DYLAN ARMSTRONG" userId="3c4075f6-04d9-49cc-ba81-8659ca1d18b2" providerId="ADAL" clId="{8520042E-92BF-5678-B9C0-5A8F0826A7EE}" dt="2025-09-03T22:00:47.625" v="10709"/>
          <ac:picMkLst>
            <pc:docMk/>
            <pc:sldMk cId="3608650024" sldId="302"/>
            <ac:picMk id="3" creationId="{2470EDB9-AFA6-45A0-FDF9-BA0CBC8C7E4D}"/>
          </ac:picMkLst>
        </pc:picChg>
      </pc:sldChg>
      <pc:sldChg chg="addSp modSp new mod ord">
        <pc:chgData name="DYLAN ARMSTRONG" userId="3c4075f6-04d9-49cc-ba81-8659ca1d18b2" providerId="ADAL" clId="{8520042E-92BF-5678-B9C0-5A8F0826A7EE}" dt="2025-09-03T22:00:46.139" v="10707"/>
        <pc:sldMkLst>
          <pc:docMk/>
          <pc:sldMk cId="3010797416" sldId="303"/>
        </pc:sldMkLst>
        <pc:spChg chg="mod">
          <ac:chgData name="DYLAN ARMSTRONG" userId="3c4075f6-04d9-49cc-ba81-8659ca1d18b2" providerId="ADAL" clId="{8520042E-92BF-5678-B9C0-5A8F0826A7EE}" dt="2025-09-03T04:52:46.990" v="8715" actId="20577"/>
          <ac:spMkLst>
            <pc:docMk/>
            <pc:sldMk cId="3010797416" sldId="303"/>
            <ac:spMk id="2" creationId="{C6AB0586-8761-7611-2274-799571A9C4E7}"/>
          </ac:spMkLst>
        </pc:spChg>
        <pc:spChg chg="mod">
          <ac:chgData name="DYLAN ARMSTRONG" userId="3c4075f6-04d9-49cc-ba81-8659ca1d18b2" providerId="ADAL" clId="{8520042E-92BF-5678-B9C0-5A8F0826A7EE}" dt="2025-09-03T04:55:03.392" v="9103" actId="20577"/>
          <ac:spMkLst>
            <pc:docMk/>
            <pc:sldMk cId="3010797416" sldId="303"/>
            <ac:spMk id="3" creationId="{B6FD3094-663E-6B05-8CCB-C223CD9E94AB}"/>
          </ac:spMkLst>
        </pc:spChg>
        <pc:picChg chg="add mod">
          <ac:chgData name="DYLAN ARMSTRONG" userId="3c4075f6-04d9-49cc-ba81-8659ca1d18b2" providerId="ADAL" clId="{8520042E-92BF-5678-B9C0-5A8F0826A7EE}" dt="2025-09-03T04:55:09.348" v="9106" actId="1076"/>
          <ac:picMkLst>
            <pc:docMk/>
            <pc:sldMk cId="3010797416" sldId="303"/>
            <ac:picMk id="4" creationId="{7925FC4A-4A0D-097D-21DC-14F8BC707645}"/>
          </ac:picMkLst>
        </pc:picChg>
        <pc:picChg chg="add mod">
          <ac:chgData name="DYLAN ARMSTRONG" userId="3c4075f6-04d9-49cc-ba81-8659ca1d18b2" providerId="ADAL" clId="{8520042E-92BF-5678-B9C0-5A8F0826A7EE}" dt="2025-09-03T22:00:46.139" v="10707"/>
          <ac:picMkLst>
            <pc:docMk/>
            <pc:sldMk cId="3010797416" sldId="303"/>
            <ac:picMk id="5" creationId="{5A3D1DF0-DC6D-77E1-8184-1EFFBE9E415F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6.800" v="10694"/>
        <pc:sldMkLst>
          <pc:docMk/>
          <pc:sldMk cId="3880056357" sldId="304"/>
        </pc:sldMkLst>
        <pc:spChg chg="mod">
          <ac:chgData name="DYLAN ARMSTRONG" userId="3c4075f6-04d9-49cc-ba81-8659ca1d18b2" providerId="ADAL" clId="{8520042E-92BF-5678-B9C0-5A8F0826A7EE}" dt="2025-09-03T05:13:33.569" v="9505" actId="20577"/>
          <ac:spMkLst>
            <pc:docMk/>
            <pc:sldMk cId="3880056357" sldId="304"/>
            <ac:spMk id="2" creationId="{F2670F6E-B8DD-0770-20DB-32130A0F616A}"/>
          </ac:spMkLst>
        </pc:spChg>
        <pc:spChg chg="del">
          <ac:chgData name="DYLAN ARMSTRONG" userId="3c4075f6-04d9-49cc-ba81-8659ca1d18b2" providerId="ADAL" clId="{8520042E-92BF-5678-B9C0-5A8F0826A7EE}" dt="2025-09-03T05:13:59.711" v="9506"/>
          <ac:spMkLst>
            <pc:docMk/>
            <pc:sldMk cId="3880056357" sldId="304"/>
            <ac:spMk id="3" creationId="{9B74C4A3-AE0E-CEA1-E0A1-6F4C2C817566}"/>
          </ac:spMkLst>
        </pc:spChg>
        <pc:picChg chg="add mod">
          <ac:chgData name="DYLAN ARMSTRONG" userId="3c4075f6-04d9-49cc-ba81-8659ca1d18b2" providerId="ADAL" clId="{8520042E-92BF-5678-B9C0-5A8F0826A7EE}" dt="2025-09-03T22:00:36.800" v="10694"/>
          <ac:picMkLst>
            <pc:docMk/>
            <pc:sldMk cId="3880056357" sldId="304"/>
            <ac:picMk id="3" creationId="{0B03B291-ACBE-CB60-1AAA-BC132F444987}"/>
          </ac:picMkLst>
        </pc:picChg>
        <pc:picChg chg="add mod">
          <ac:chgData name="DYLAN ARMSTRONG" userId="3c4075f6-04d9-49cc-ba81-8659ca1d18b2" providerId="ADAL" clId="{8520042E-92BF-5678-B9C0-5A8F0826A7EE}" dt="2025-09-03T05:13:59.711" v="9506"/>
          <ac:picMkLst>
            <pc:docMk/>
            <pc:sldMk cId="3880056357" sldId="304"/>
            <ac:picMk id="4" creationId="{AA7A0D7F-5A30-D1AD-BCDA-CC0E3826013D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7.465" v="10695"/>
        <pc:sldMkLst>
          <pc:docMk/>
          <pc:sldMk cId="1935497750" sldId="305"/>
        </pc:sldMkLst>
        <pc:spChg chg="mod">
          <ac:chgData name="DYLAN ARMSTRONG" userId="3c4075f6-04d9-49cc-ba81-8659ca1d18b2" providerId="ADAL" clId="{8520042E-92BF-5678-B9C0-5A8F0826A7EE}" dt="2025-09-03T05:14:06.605" v="9526" actId="20577"/>
          <ac:spMkLst>
            <pc:docMk/>
            <pc:sldMk cId="1935497750" sldId="305"/>
            <ac:spMk id="2" creationId="{5CC4593D-6BEC-2615-CDE8-CEDB474F8A9F}"/>
          </ac:spMkLst>
        </pc:spChg>
        <pc:spChg chg="del">
          <ac:chgData name="DYLAN ARMSTRONG" userId="3c4075f6-04d9-49cc-ba81-8659ca1d18b2" providerId="ADAL" clId="{8520042E-92BF-5678-B9C0-5A8F0826A7EE}" dt="2025-09-03T05:14:21.788" v="9527"/>
          <ac:spMkLst>
            <pc:docMk/>
            <pc:sldMk cId="1935497750" sldId="305"/>
            <ac:spMk id="3" creationId="{C43E1399-89E8-6DB5-4ACA-5B8CB9A25A77}"/>
          </ac:spMkLst>
        </pc:spChg>
        <pc:picChg chg="add mod">
          <ac:chgData name="DYLAN ARMSTRONG" userId="3c4075f6-04d9-49cc-ba81-8659ca1d18b2" providerId="ADAL" clId="{8520042E-92BF-5678-B9C0-5A8F0826A7EE}" dt="2025-09-03T22:00:37.465" v="10695"/>
          <ac:picMkLst>
            <pc:docMk/>
            <pc:sldMk cId="1935497750" sldId="305"/>
            <ac:picMk id="3" creationId="{14ABCFEC-BB1A-84A6-4DC9-C33ECBB91D1B}"/>
          </ac:picMkLst>
        </pc:picChg>
        <pc:picChg chg="add mod">
          <ac:chgData name="DYLAN ARMSTRONG" userId="3c4075f6-04d9-49cc-ba81-8659ca1d18b2" providerId="ADAL" clId="{8520042E-92BF-5678-B9C0-5A8F0826A7EE}" dt="2025-09-03T05:14:21.788" v="9527"/>
          <ac:picMkLst>
            <pc:docMk/>
            <pc:sldMk cId="1935497750" sldId="305"/>
            <ac:picMk id="4" creationId="{EBA0B016-94DB-B99B-573C-7AD70A4B8123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9.583" v="10671"/>
        <pc:sldMkLst>
          <pc:docMk/>
          <pc:sldMk cId="919178607" sldId="306"/>
        </pc:sldMkLst>
        <pc:spChg chg="mod">
          <ac:chgData name="DYLAN ARMSTRONG" userId="3c4075f6-04d9-49cc-ba81-8659ca1d18b2" providerId="ADAL" clId="{8520042E-92BF-5678-B9C0-5A8F0826A7EE}" dt="2025-09-03T05:15:06.655" v="9541" actId="20577"/>
          <ac:spMkLst>
            <pc:docMk/>
            <pc:sldMk cId="919178607" sldId="306"/>
            <ac:spMk id="2" creationId="{4A47BC02-3FF6-7039-229D-B5B5FD8D37CD}"/>
          </ac:spMkLst>
        </pc:spChg>
        <pc:spChg chg="mod">
          <ac:chgData name="DYLAN ARMSTRONG" userId="3c4075f6-04d9-49cc-ba81-8659ca1d18b2" providerId="ADAL" clId="{8520042E-92BF-5678-B9C0-5A8F0826A7EE}" dt="2025-09-03T05:15:35.268" v="9662" actId="33524"/>
          <ac:spMkLst>
            <pc:docMk/>
            <pc:sldMk cId="919178607" sldId="306"/>
            <ac:spMk id="3" creationId="{20FC45EA-19C3-B0AC-5DD4-71E7A8111814}"/>
          </ac:spMkLst>
        </pc:spChg>
        <pc:picChg chg="add mod">
          <ac:chgData name="DYLAN ARMSTRONG" userId="3c4075f6-04d9-49cc-ba81-8659ca1d18b2" providerId="ADAL" clId="{8520042E-92BF-5678-B9C0-5A8F0826A7EE}" dt="2025-09-03T22:00:09.583" v="10671"/>
          <ac:picMkLst>
            <pc:docMk/>
            <pc:sldMk cId="919178607" sldId="306"/>
            <ac:picMk id="4" creationId="{58B0B9EA-62FB-B065-AC14-D862B95CE43D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9.231" v="10698"/>
        <pc:sldMkLst>
          <pc:docMk/>
          <pc:sldMk cId="4119939264" sldId="307"/>
        </pc:sldMkLst>
        <pc:spChg chg="mod">
          <ac:chgData name="DYLAN ARMSTRONG" userId="3c4075f6-04d9-49cc-ba81-8659ca1d18b2" providerId="ADAL" clId="{8520042E-92BF-5678-B9C0-5A8F0826A7EE}" dt="2025-09-03T05:56:38.570" v="9702" actId="20577"/>
          <ac:spMkLst>
            <pc:docMk/>
            <pc:sldMk cId="4119939264" sldId="307"/>
            <ac:spMk id="2" creationId="{D98D2E57-D634-789A-D8F5-63EE270829CC}"/>
          </ac:spMkLst>
        </pc:spChg>
        <pc:spChg chg="del">
          <ac:chgData name="DYLAN ARMSTRONG" userId="3c4075f6-04d9-49cc-ba81-8659ca1d18b2" providerId="ADAL" clId="{8520042E-92BF-5678-B9C0-5A8F0826A7EE}" dt="2025-09-03T05:56:57.106" v="9703"/>
          <ac:spMkLst>
            <pc:docMk/>
            <pc:sldMk cId="4119939264" sldId="307"/>
            <ac:spMk id="3" creationId="{7E13526B-EE9F-4A8C-F5F6-D67B9FD300F7}"/>
          </ac:spMkLst>
        </pc:spChg>
        <pc:picChg chg="add mod">
          <ac:chgData name="DYLAN ARMSTRONG" userId="3c4075f6-04d9-49cc-ba81-8659ca1d18b2" providerId="ADAL" clId="{8520042E-92BF-5678-B9C0-5A8F0826A7EE}" dt="2025-09-03T22:00:39.231" v="10698"/>
          <ac:picMkLst>
            <pc:docMk/>
            <pc:sldMk cId="4119939264" sldId="307"/>
            <ac:picMk id="3" creationId="{F98DD371-29FD-D44C-A41A-B851ADF63B12}"/>
          </ac:picMkLst>
        </pc:picChg>
        <pc:picChg chg="add mod">
          <ac:chgData name="DYLAN ARMSTRONG" userId="3c4075f6-04d9-49cc-ba81-8659ca1d18b2" providerId="ADAL" clId="{8520042E-92BF-5678-B9C0-5A8F0826A7EE}" dt="2025-09-03T05:56:57.106" v="9703"/>
          <ac:picMkLst>
            <pc:docMk/>
            <pc:sldMk cId="4119939264" sldId="307"/>
            <ac:picMk id="4" creationId="{A0DBCC7B-A312-A87C-122C-736678B3FBD4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0.051" v="10699"/>
        <pc:sldMkLst>
          <pc:docMk/>
          <pc:sldMk cId="22759923" sldId="308"/>
        </pc:sldMkLst>
        <pc:spChg chg="mod">
          <ac:chgData name="DYLAN ARMSTRONG" userId="3c4075f6-04d9-49cc-ba81-8659ca1d18b2" providerId="ADAL" clId="{8520042E-92BF-5678-B9C0-5A8F0826A7EE}" dt="2025-09-03T05:57:01.768" v="9716" actId="20577"/>
          <ac:spMkLst>
            <pc:docMk/>
            <pc:sldMk cId="22759923" sldId="308"/>
            <ac:spMk id="2" creationId="{B3C5DC31-F9DF-C54A-2BD1-F1265EBB8637}"/>
          </ac:spMkLst>
        </pc:spChg>
        <pc:spChg chg="del">
          <ac:chgData name="DYLAN ARMSTRONG" userId="3c4075f6-04d9-49cc-ba81-8659ca1d18b2" providerId="ADAL" clId="{8520042E-92BF-5678-B9C0-5A8F0826A7EE}" dt="2025-09-03T05:57:20.931" v="9717"/>
          <ac:spMkLst>
            <pc:docMk/>
            <pc:sldMk cId="22759923" sldId="308"/>
            <ac:spMk id="3" creationId="{56ADC334-5284-5E06-76B2-FC7E1796FA2E}"/>
          </ac:spMkLst>
        </pc:spChg>
        <pc:picChg chg="add mod">
          <ac:chgData name="DYLAN ARMSTRONG" userId="3c4075f6-04d9-49cc-ba81-8659ca1d18b2" providerId="ADAL" clId="{8520042E-92BF-5678-B9C0-5A8F0826A7EE}" dt="2025-09-03T22:00:40.051" v="10699"/>
          <ac:picMkLst>
            <pc:docMk/>
            <pc:sldMk cId="22759923" sldId="308"/>
            <ac:picMk id="3" creationId="{A1711F77-4F35-35E4-60E2-A1A214280620}"/>
          </ac:picMkLst>
        </pc:picChg>
        <pc:picChg chg="add mod">
          <ac:chgData name="DYLAN ARMSTRONG" userId="3c4075f6-04d9-49cc-ba81-8659ca1d18b2" providerId="ADAL" clId="{8520042E-92BF-5678-B9C0-5A8F0826A7EE}" dt="2025-09-03T05:57:20.931" v="9717"/>
          <ac:picMkLst>
            <pc:docMk/>
            <pc:sldMk cId="22759923" sldId="308"/>
            <ac:picMk id="4" creationId="{A0E28E81-580B-5CD4-8B00-F86DB0E83D10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7.655" v="10688"/>
        <pc:sldMkLst>
          <pc:docMk/>
          <pc:sldMk cId="2143783271" sldId="309"/>
        </pc:sldMkLst>
        <pc:spChg chg="mod">
          <ac:chgData name="DYLAN ARMSTRONG" userId="3c4075f6-04d9-49cc-ba81-8659ca1d18b2" providerId="ADAL" clId="{8520042E-92BF-5678-B9C0-5A8F0826A7EE}" dt="2025-09-03T05:57:39.841" v="9728" actId="20577"/>
          <ac:spMkLst>
            <pc:docMk/>
            <pc:sldMk cId="2143783271" sldId="309"/>
            <ac:spMk id="2" creationId="{0303F5BB-8606-D1FA-55E1-C51D82065235}"/>
          </ac:spMkLst>
        </pc:spChg>
        <pc:spChg chg="mod">
          <ac:chgData name="DYLAN ARMSTRONG" userId="3c4075f6-04d9-49cc-ba81-8659ca1d18b2" providerId="ADAL" clId="{8520042E-92BF-5678-B9C0-5A8F0826A7EE}" dt="2025-09-03T05:58:09.271" v="9820" actId="20577"/>
          <ac:spMkLst>
            <pc:docMk/>
            <pc:sldMk cId="2143783271" sldId="309"/>
            <ac:spMk id="3" creationId="{0855636E-53B6-79A8-7DBC-59A39894E51F}"/>
          </ac:spMkLst>
        </pc:spChg>
        <pc:picChg chg="add mod">
          <ac:chgData name="DYLAN ARMSTRONG" userId="3c4075f6-04d9-49cc-ba81-8659ca1d18b2" providerId="ADAL" clId="{8520042E-92BF-5678-B9C0-5A8F0826A7EE}" dt="2025-09-03T22:00:27.655" v="10688"/>
          <ac:picMkLst>
            <pc:docMk/>
            <pc:sldMk cId="2143783271" sldId="309"/>
            <ac:picMk id="4" creationId="{31E1FD7A-9FF0-5308-69E7-613E58F460FC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34.394" v="10692"/>
        <pc:sldMkLst>
          <pc:docMk/>
          <pc:sldMk cId="3689811021" sldId="310"/>
        </pc:sldMkLst>
        <pc:spChg chg="mod">
          <ac:chgData name="DYLAN ARMSTRONG" userId="3c4075f6-04d9-49cc-ba81-8659ca1d18b2" providerId="ADAL" clId="{8520042E-92BF-5678-B9C0-5A8F0826A7EE}" dt="2025-09-03T05:58:22.047" v="9834" actId="20577"/>
          <ac:spMkLst>
            <pc:docMk/>
            <pc:sldMk cId="3689811021" sldId="310"/>
            <ac:spMk id="2" creationId="{D4AA2316-AE3F-927B-49F6-34B561723B14}"/>
          </ac:spMkLst>
        </pc:spChg>
        <pc:spChg chg="mod">
          <ac:chgData name="DYLAN ARMSTRONG" userId="3c4075f6-04d9-49cc-ba81-8659ca1d18b2" providerId="ADAL" clId="{8520042E-92BF-5678-B9C0-5A8F0826A7EE}" dt="2025-09-03T05:58:51.701" v="9940" actId="20577"/>
          <ac:spMkLst>
            <pc:docMk/>
            <pc:sldMk cId="3689811021" sldId="310"/>
            <ac:spMk id="3" creationId="{DB2EC695-10FE-764F-7CC7-8E84847D4398}"/>
          </ac:spMkLst>
        </pc:spChg>
        <pc:picChg chg="add mod">
          <ac:chgData name="DYLAN ARMSTRONG" userId="3c4075f6-04d9-49cc-ba81-8659ca1d18b2" providerId="ADAL" clId="{8520042E-92BF-5678-B9C0-5A8F0826A7EE}" dt="2025-09-03T22:00:34.394" v="10692"/>
          <ac:picMkLst>
            <pc:docMk/>
            <pc:sldMk cId="3689811021" sldId="310"/>
            <ac:picMk id="4" creationId="{B9ECA0C8-38EC-7402-BA3B-71BFB8F09693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38.034" v="10696"/>
        <pc:sldMkLst>
          <pc:docMk/>
          <pc:sldMk cId="3576978051" sldId="311"/>
        </pc:sldMkLst>
        <pc:spChg chg="mod">
          <ac:chgData name="DYLAN ARMSTRONG" userId="3c4075f6-04d9-49cc-ba81-8659ca1d18b2" providerId="ADAL" clId="{8520042E-92BF-5678-B9C0-5A8F0826A7EE}" dt="2025-09-03T05:59:03.160" v="9945" actId="20577"/>
          <ac:spMkLst>
            <pc:docMk/>
            <pc:sldMk cId="3576978051" sldId="311"/>
            <ac:spMk id="2" creationId="{CE12F592-5640-4800-FCAD-271E5B9394F1}"/>
          </ac:spMkLst>
        </pc:spChg>
        <pc:spChg chg="mod">
          <ac:chgData name="DYLAN ARMSTRONG" userId="3c4075f6-04d9-49cc-ba81-8659ca1d18b2" providerId="ADAL" clId="{8520042E-92BF-5678-B9C0-5A8F0826A7EE}" dt="2025-09-03T06:00:07.629" v="10207" actId="20577"/>
          <ac:spMkLst>
            <pc:docMk/>
            <pc:sldMk cId="3576978051" sldId="311"/>
            <ac:spMk id="3" creationId="{1E29F3C5-1873-BEC5-4CA1-7FEF2A7384E4}"/>
          </ac:spMkLst>
        </pc:spChg>
        <pc:picChg chg="add mod">
          <ac:chgData name="DYLAN ARMSTRONG" userId="3c4075f6-04d9-49cc-ba81-8659ca1d18b2" providerId="ADAL" clId="{8520042E-92BF-5678-B9C0-5A8F0826A7EE}" dt="2025-09-03T22:00:38.034" v="10696"/>
          <ac:picMkLst>
            <pc:docMk/>
            <pc:sldMk cId="3576978051" sldId="311"/>
            <ac:picMk id="4" creationId="{CA8548AC-0654-46FC-F1CA-51FD3140A6DF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4.931" v="10705"/>
        <pc:sldMkLst>
          <pc:docMk/>
          <pc:sldMk cId="1076173792" sldId="312"/>
        </pc:sldMkLst>
        <pc:spChg chg="mod">
          <ac:chgData name="DYLAN ARMSTRONG" userId="3c4075f6-04d9-49cc-ba81-8659ca1d18b2" providerId="ADAL" clId="{8520042E-92BF-5678-B9C0-5A8F0826A7EE}" dt="2025-09-03T06:08:28.309" v="10654" actId="20577"/>
          <ac:spMkLst>
            <pc:docMk/>
            <pc:sldMk cId="1076173792" sldId="312"/>
            <ac:spMk id="2" creationId="{401C2304-49B2-5948-8331-DBDA9B6D17A6}"/>
          </ac:spMkLst>
        </pc:spChg>
        <pc:spChg chg="mod">
          <ac:chgData name="DYLAN ARMSTRONG" userId="3c4075f6-04d9-49cc-ba81-8659ca1d18b2" providerId="ADAL" clId="{8520042E-92BF-5678-B9C0-5A8F0826A7EE}" dt="2025-09-03T06:08:23.841" v="10640" actId="20577"/>
          <ac:spMkLst>
            <pc:docMk/>
            <pc:sldMk cId="1076173792" sldId="312"/>
            <ac:spMk id="3" creationId="{27D95523-AF81-9D09-3D6B-6C1B3311AAE3}"/>
          </ac:spMkLst>
        </pc:spChg>
        <pc:picChg chg="add mod">
          <ac:chgData name="DYLAN ARMSTRONG" userId="3c4075f6-04d9-49cc-ba81-8659ca1d18b2" providerId="ADAL" clId="{8520042E-92BF-5678-B9C0-5A8F0826A7EE}" dt="2025-09-03T22:00:44.931" v="10705"/>
          <ac:picMkLst>
            <pc:docMk/>
            <pc:sldMk cId="1076173792" sldId="312"/>
            <ac:picMk id="4" creationId="{FC91B52E-8160-F100-4AFB-EAD45045ACC1}"/>
          </ac:picMkLst>
        </pc:picChg>
      </pc:sldChg>
      <pc:sldChg chg="modSp new del mod">
        <pc:chgData name="DYLAN ARMSTRONG" userId="3c4075f6-04d9-49cc-ba81-8659ca1d18b2" providerId="ADAL" clId="{8520042E-92BF-5678-B9C0-5A8F0826A7EE}" dt="2025-09-03T06:00:19.531" v="10231" actId="2696"/>
        <pc:sldMkLst>
          <pc:docMk/>
          <pc:sldMk cId="1203871010" sldId="312"/>
        </pc:sldMkLst>
        <pc:spChg chg="mod">
          <ac:chgData name="DYLAN ARMSTRONG" userId="3c4075f6-04d9-49cc-ba81-8659ca1d18b2" providerId="ADAL" clId="{8520042E-92BF-5678-B9C0-5A8F0826A7EE}" dt="2025-09-03T06:00:15.212" v="10230" actId="20577"/>
          <ac:spMkLst>
            <pc:docMk/>
            <pc:sldMk cId="1203871010" sldId="312"/>
            <ac:spMk id="2" creationId="{AFCE022B-3C7A-F86C-0FC5-F14E8C6644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11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0FliKwcwXE" TargetMode="External"/><Relationship Id="rId2" Type="http://schemas.openxmlformats.org/officeDocument/2006/relationships/hyperlink" Target="https://www.youtube.com/watch?v=Am2is2QCvx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swinburnelhcc@gmail.com" TargetMode="External"/><Relationship Id="rId2" Type="http://schemas.openxmlformats.org/officeDocument/2006/relationships/hyperlink" Target="mailto:105040962@student.swin.edu.a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B6F-58DC-3258-0429-D4D1F5887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CFA1E-00C2-C2D8-CFC6-A0F541E7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Swinburne Linux Hardware and Code Club (SLHCC)</a:t>
            </a:r>
          </a:p>
        </p:txBody>
      </p:sp>
      <p:pic>
        <p:nvPicPr>
          <p:cNvPr id="10" name="Picture 9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03E93D6-4A49-4780-4971-89744713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E3463EA-4A37-5D20-F30E-341FB395F930}"/>
              </a:ext>
            </a:extLst>
          </p:cNvPr>
          <p:cNvSpPr txBox="1">
            <a:spLocks/>
          </p:cNvSpPr>
          <p:nvPr/>
        </p:nvSpPr>
        <p:spPr>
          <a:xfrm>
            <a:off x="6590662" y="4705616"/>
            <a:ext cx="4619226" cy="5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 dirty="0">
                <a:solidFill>
                  <a:schemeClr val="tx2"/>
                </a:solidFill>
              </a:rPr>
              <a:t>Presented by Dylan Armstrong | President</a:t>
            </a:r>
          </a:p>
        </p:txBody>
      </p:sp>
    </p:spTree>
    <p:extLst>
      <p:ext uri="{BB962C8B-B14F-4D97-AF65-F5344CB8AC3E}">
        <p14:creationId xmlns:p14="http://schemas.microsoft.com/office/powerpoint/2010/main" val="211532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A00A-0243-5966-B5B0-976B28F5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B67F-D060-EAA3-244C-58334A79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is for complex-types that may be hard for the compiler to determine; hence the programmer may need to guide the compiler.</a:t>
            </a:r>
          </a:p>
          <a:p>
            <a:r>
              <a:rPr lang="en-US" dirty="0"/>
              <a:t>Auto in most cases </a:t>
            </a:r>
            <a:r>
              <a:rPr lang="en-US" b="1" dirty="0"/>
              <a:t>should not be used.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F53F0D3-B5FD-977D-5275-9603B8A1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CCB0-AF97-61A9-C4CE-89B46DE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References (Brief 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515F-974D-BE42-AF28-EEE641AD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</a:t>
            </a:r>
            <a:r>
              <a:rPr lang="en-US" b="1" dirty="0"/>
              <a:t>point</a:t>
            </a:r>
            <a:r>
              <a:rPr lang="en-US" dirty="0"/>
              <a:t> to another address location in memory. (We will touch on pointers more later) They use the ad-hoc (</a:t>
            </a:r>
            <a:r>
              <a:rPr lang="en-US" b="1" dirty="0"/>
              <a:t>*</a:t>
            </a:r>
            <a:r>
              <a:rPr lang="en-US" dirty="0"/>
              <a:t>) operator after the type name or before the variable name.</a:t>
            </a:r>
          </a:p>
          <a:p>
            <a:r>
              <a:rPr lang="en-US" dirty="0"/>
              <a:t>References can be used in different ways in C++ e.g.</a:t>
            </a:r>
          </a:p>
          <a:p>
            <a:pPr lvl="1"/>
            <a:r>
              <a:rPr lang="en-US" dirty="0"/>
              <a:t>L-Value References (reference to an L-Value – useful for preventing unnecessary copies of objects passed as function arguments </a:t>
            </a:r>
            <a:r>
              <a:rPr lang="en-US" b="1" dirty="0"/>
              <a:t>int&amp;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R-Value References (reference to an R-Value </a:t>
            </a:r>
            <a:r>
              <a:rPr lang="en-US" b="1" dirty="0"/>
              <a:t>int&amp;&amp;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References (gets the address of a variable in memory e.g. </a:t>
            </a:r>
            <a:r>
              <a:rPr lang="en-US" b="1" dirty="0"/>
              <a:t>&amp;x</a:t>
            </a:r>
            <a:r>
              <a:rPr lang="en-US" dirty="0"/>
              <a:t>)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9EA4731-52F7-B5F2-23A5-B2B7E3E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51D5-60F0-9D4D-0EBC-DCA03E33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683F-B5BC-08A3-5BD0-06C6C962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Callable unit of code within another function</a:t>
            </a:r>
          </a:p>
          <a:p>
            <a:r>
              <a:rPr lang="en-US" dirty="0"/>
              <a:t>Primarily uses auto</a:t>
            </a:r>
          </a:p>
          <a:p>
            <a:r>
              <a:rPr lang="en-US" dirty="0"/>
              <a:t>Contains capture list, arguments, return type (optional), etc.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6837C240-308B-82BD-EFE3-02422CAD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98B-9FC6-61AB-A821-EBD59662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7871-34FD-765E-594F-950CE825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generic abstractions in C++</a:t>
            </a:r>
          </a:p>
          <a:p>
            <a:r>
              <a:rPr lang="en-US" dirty="0"/>
              <a:t>Type-agnostic data types</a:t>
            </a:r>
          </a:p>
          <a:p>
            <a:r>
              <a:rPr lang="en-US" dirty="0"/>
              <a:t>Templates work for variables, functions, classes and type aliases in C++.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66E22-BBB7-3D44-AEB9-AEC9BC05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95" y="3429000"/>
            <a:ext cx="7907705" cy="2864741"/>
          </a:xfrm>
          <a:prstGeom prst="rect">
            <a:avLst/>
          </a:prstGeom>
        </p:spPr>
      </p:pic>
      <p:pic>
        <p:nvPicPr>
          <p:cNvPr id="5" name="Picture 4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3D2358C-4BBE-3A32-4740-B92568F1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0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9227-29A0-DC25-B1DE-41F920C6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Template with argument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05EB-E4A8-4BFD-FBEA-DAFC333D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instantiating a template use a template argument list.</a:t>
            </a:r>
          </a:p>
          <a:p>
            <a:r>
              <a:rPr lang="en-US" dirty="0"/>
              <a:t>As per previous slide: </a:t>
            </a:r>
            <a:r>
              <a:rPr lang="en-US" b="1" dirty="0" err="1"/>
              <a:t>TemplateExample</a:t>
            </a:r>
            <a:r>
              <a:rPr lang="en-US" b="1" dirty="0"/>
              <a:t>&lt;int, 50&gt;</a:t>
            </a:r>
            <a:r>
              <a:rPr lang="en-US" dirty="0"/>
              <a:t>  or </a:t>
            </a:r>
            <a:r>
              <a:rPr lang="en-US" b="1" dirty="0" err="1"/>
              <a:t>TemplateExample</a:t>
            </a:r>
            <a:r>
              <a:rPr lang="en-US" b="1" dirty="0"/>
              <a:t>&lt;</a:t>
            </a:r>
            <a:r>
              <a:rPr lang="en-US" b="1" dirty="0" err="1"/>
              <a:t>size_t</a:t>
            </a:r>
            <a:r>
              <a:rPr lang="en-US" b="1" dirty="0"/>
              <a:t>, 3&gt; </a:t>
            </a:r>
            <a:r>
              <a:rPr lang="en-US" dirty="0"/>
              <a:t>are valid.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2615C46-1895-D368-F978-B3F8C860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6B17-1592-72C4-52A3-820E5D3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5B96-6B9F-5439-7FFE-40D5CE62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</a:t>
            </a:r>
            <a:r>
              <a:rPr lang="en-US" dirty="0"/>
              <a:t> is preferred to typedef in C++.</a:t>
            </a:r>
          </a:p>
          <a:p>
            <a:r>
              <a:rPr lang="en-US" dirty="0"/>
              <a:t>Allows for types to be referred to by other names.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42A04A8-8298-B798-BA46-DE0FF570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BC02-3FF6-7039-229D-B5B5FD8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45EA-19C3-B0AC-5DD4-71E7A811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</a:t>
            </a:r>
            <a:r>
              <a:rPr lang="en-US" dirty="0" err="1"/>
              <a:t>static_cast</a:t>
            </a:r>
            <a:r>
              <a:rPr lang="en-US" dirty="0"/>
              <a:t>&lt;T&gt; will work.</a:t>
            </a:r>
          </a:p>
          <a:p>
            <a:r>
              <a:rPr lang="en-US" dirty="0"/>
              <a:t>Other type casts exist in C++ but are not really required for this workshop.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8B0B9EA-62FB-B065-AC14-D862B95C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BD46-0B6A-FE4D-FBD6-13D90A22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C6EE-509B-2D42-9051-74CCA725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functions must not throw an exception, mark it </a:t>
            </a:r>
            <a:r>
              <a:rPr lang="en-US" dirty="0" err="1"/>
              <a:t>noexcept</a:t>
            </a:r>
            <a:r>
              <a:rPr lang="en-US" dirty="0"/>
              <a:t>.</a:t>
            </a:r>
          </a:p>
          <a:p>
            <a:r>
              <a:rPr lang="en-US" b="1" dirty="0"/>
              <a:t>Don’t use this everywhere though. Only use it when the function can safely not throw an exception.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04EB4A8-44BB-2C0D-9E37-0577B3A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42A6-5E5F-C388-7340-AC747291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Program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FCBB4-6A99-581D-2931-CE4328B6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42" y="1890102"/>
            <a:ext cx="8846116" cy="3077796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D5F85608-D5EC-B4AB-00F8-480EFAD8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B3DF-F2B9-03BC-E0C2-4EECB278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OOP in C++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06C5AC4-4347-ABA4-BA65-EB952147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A497-6A94-199F-4F51-1FD87901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5116-A9A2-B11E-E34F-2F5D2292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 of C++ (A Primer)</a:t>
            </a:r>
          </a:p>
          <a:p>
            <a:r>
              <a:rPr lang="en-US" dirty="0"/>
              <a:t>Object-Oriented Programming in C++</a:t>
            </a:r>
          </a:p>
          <a:p>
            <a:pPr lvl="1"/>
            <a:r>
              <a:rPr lang="en-US" dirty="0"/>
              <a:t>Array Wrapper</a:t>
            </a:r>
          </a:p>
          <a:p>
            <a:r>
              <a:rPr lang="en-US" dirty="0"/>
              <a:t>Memory Management in C++	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Tree</a:t>
            </a:r>
          </a:p>
          <a:p>
            <a:r>
              <a:rPr lang="en-US" dirty="0"/>
              <a:t>Template Metaprogramming</a:t>
            </a:r>
          </a:p>
          <a:p>
            <a:pPr lvl="1"/>
            <a:r>
              <a:rPr lang="en-US" dirty="0"/>
              <a:t>Cubed Exponent Meta-function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3F342CA-D1AB-902C-8A75-4D6447D2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4C3F-90EB-A50D-5E31-BB9674D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73B3B-F994-6C9E-AE94-2944ACEB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Classes are the basis for object-oriented programming.</a:t>
            </a:r>
          </a:p>
          <a:p>
            <a:r>
              <a:rPr lang="en-US" dirty="0"/>
              <a:t>They define what member variables and member functions an object has.</a:t>
            </a:r>
          </a:p>
          <a:p>
            <a:r>
              <a:rPr lang="en-US" b="1" dirty="0"/>
              <a:t>#pragma once </a:t>
            </a:r>
            <a:r>
              <a:rPr lang="en-US" dirty="0"/>
              <a:t>is a guard against repeat inclusion.</a:t>
            </a:r>
          </a:p>
          <a:p>
            <a:r>
              <a:rPr lang="en-US" dirty="0"/>
              <a:t>Const – on the right-hand side of the function means that the method must not change </a:t>
            </a:r>
            <a:r>
              <a:rPr lang="en-US" b="1" dirty="0"/>
              <a:t>this</a:t>
            </a:r>
            <a:r>
              <a:rPr lang="en-US" dirty="0"/>
              <a:t> object.</a:t>
            </a:r>
          </a:p>
          <a:p>
            <a:r>
              <a:rPr lang="en-US" b="1" dirty="0"/>
              <a:t>private</a:t>
            </a:r>
            <a:r>
              <a:rPr lang="en-US" dirty="0"/>
              <a:t>,</a:t>
            </a:r>
            <a:r>
              <a:rPr lang="en-US" b="1" dirty="0"/>
              <a:t> protected </a:t>
            </a:r>
            <a:r>
              <a:rPr lang="en-US" dirty="0"/>
              <a:t>and</a:t>
            </a:r>
            <a:r>
              <a:rPr lang="en-US" b="1" dirty="0"/>
              <a:t> public </a:t>
            </a:r>
            <a:r>
              <a:rPr lang="en-US" dirty="0"/>
              <a:t>are the 3 C++ access modifiers.</a:t>
            </a:r>
          </a:p>
          <a:p>
            <a:r>
              <a:rPr lang="en-US" dirty="0"/>
              <a:t>Constructors can be overloaded in C++.</a:t>
            </a:r>
          </a:p>
          <a:p>
            <a:r>
              <a:rPr lang="en-US" dirty="0"/>
              <a:t>Operators can also be overloaded.</a:t>
            </a:r>
          </a:p>
          <a:p>
            <a:r>
              <a:rPr lang="en-US" dirty="0"/>
              <a:t>Class specifications should be in header files </a:t>
            </a:r>
            <a:r>
              <a:rPr lang="en-US" b="1" dirty="0"/>
              <a:t>(.h/.</a:t>
            </a:r>
            <a:r>
              <a:rPr lang="en-US" b="1" dirty="0" err="1"/>
              <a:t>hpp</a:t>
            </a:r>
            <a:r>
              <a:rPr lang="en-US" b="1" dirty="0"/>
              <a:t>)</a:t>
            </a:r>
          </a:p>
          <a:p>
            <a:r>
              <a:rPr lang="en-US" dirty="0"/>
              <a:t>Class implementations should be in compilation files </a:t>
            </a:r>
            <a:r>
              <a:rPr lang="en-US" b="1" dirty="0"/>
              <a:t>(.cpp)</a:t>
            </a:r>
          </a:p>
          <a:p>
            <a:r>
              <a:rPr lang="en-US" b="1" u="sng" dirty="0"/>
              <a:t>The exception to this is for template classes!</a:t>
            </a:r>
          </a:p>
          <a:p>
            <a:endParaRPr lang="en-US" dirty="0"/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C92BD65-EBAD-E25D-7E58-42A815CA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95BB-712A-4BD4-E77B-2C0EAE3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743D-8369-D27B-ADCD-747A1AC9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an Array Wrapper class in C++</a:t>
            </a:r>
          </a:p>
          <a:p>
            <a:r>
              <a:rPr lang="en-US" dirty="0"/>
              <a:t>Should have:</a:t>
            </a:r>
          </a:p>
          <a:p>
            <a:pPr lvl="1"/>
            <a:r>
              <a:rPr lang="en-US" dirty="0"/>
              <a:t>Two member variables:</a:t>
            </a:r>
          </a:p>
          <a:p>
            <a:pPr lvl="2"/>
            <a:r>
              <a:rPr lang="en-US" dirty="0"/>
              <a:t>A pointer of type int (the array contents)</a:t>
            </a:r>
          </a:p>
          <a:p>
            <a:pPr lvl="2"/>
            <a:r>
              <a:rPr lang="en-US" dirty="0"/>
              <a:t>The size of the array</a:t>
            </a:r>
          </a:p>
          <a:p>
            <a:pPr lvl="1"/>
            <a:r>
              <a:rPr lang="en-US" dirty="0"/>
              <a:t>Three member functions:</a:t>
            </a:r>
          </a:p>
          <a:p>
            <a:pPr lvl="2"/>
            <a:r>
              <a:rPr lang="en-US" dirty="0"/>
              <a:t>A constructor – to initialize member variables</a:t>
            </a:r>
          </a:p>
          <a:p>
            <a:pPr lvl="2"/>
            <a:r>
              <a:rPr lang="en-US" dirty="0"/>
              <a:t>An overloaded index operator</a:t>
            </a:r>
          </a:p>
          <a:p>
            <a:pPr lvl="2"/>
            <a:r>
              <a:rPr lang="en-US" dirty="0"/>
              <a:t>A size method – getter to return the size of the array</a:t>
            </a:r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07EEB1B-04E5-78DF-26BA-DF3789EE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8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6B95-5D16-9857-5D95-18A3F312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– </a:t>
            </a:r>
            <a:r>
              <a:rPr lang="en-US" b="1" dirty="0"/>
              <a:t>ArrayWrapper.h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5D792-EB6F-B7BB-3400-C9CC868D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90688"/>
            <a:ext cx="76200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5DC7A-4950-29D0-EB2E-D77735DB921B}"/>
              </a:ext>
            </a:extLst>
          </p:cNvPr>
          <p:cNvSpPr txBox="1"/>
          <p:nvPr/>
        </p:nvSpPr>
        <p:spPr>
          <a:xfrm>
            <a:off x="2022231" y="6123543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semicolon!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1A76BE-3717-9ABB-CB95-3C6D380AAB6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998177" y="5679831"/>
            <a:ext cx="72771" cy="4437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881758-4107-827C-8D33-57A94DEBDAC7}"/>
              </a:ext>
            </a:extLst>
          </p:cNvPr>
          <p:cNvSpPr txBox="1"/>
          <p:nvPr/>
        </p:nvSpPr>
        <p:spPr>
          <a:xfrm>
            <a:off x="228601" y="1321356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Guard against repeat inclusion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F02C0-D1EE-F7E3-061A-E6843154494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45651" y="1690688"/>
            <a:ext cx="1069395" cy="18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52EB372-8A48-EB7A-25D4-D08510AE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8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B9B9-F846-D0DB-7909-8D87F293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</a:t>
            </a:r>
            <a:r>
              <a:rPr lang="en-US" dirty="0" err="1"/>
              <a:t>ArrayWrapper.cpp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4676-575E-ED18-F0D8-64762E91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40" y="1344853"/>
            <a:ext cx="9765719" cy="4168293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ADBF21F-40FB-59CE-234C-77CE8686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27E1-2D7C-29F9-3656-DFBBFB1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– </a:t>
            </a:r>
            <a:r>
              <a:rPr lang="en-US" dirty="0" err="1"/>
              <a:t>Main.cpp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0658-D1B4-A455-4699-7D3B3071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198595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40CF488-A3B3-801C-10B7-8F006F38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B45D-58C1-4687-252F-75252679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Memory Management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3DC2A52-F415-8914-4E8C-BA540499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7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1F8E-BAB6-5484-BEE8-CA50BEA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(Raw)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C755-0AC2-52CB-9931-8432B43F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raw pointer points to another location in memory. This memory can be newly allocated heap memory by using </a:t>
            </a:r>
            <a:r>
              <a:rPr lang="en-US" b="1" dirty="0"/>
              <a:t>new</a:t>
            </a:r>
            <a:r>
              <a:rPr lang="en-US" dirty="0"/>
              <a:t>.</a:t>
            </a:r>
          </a:p>
          <a:p>
            <a:r>
              <a:rPr lang="en-US" dirty="0"/>
              <a:t>C++ does not automatically free raw pointers! The programmer must free the memory by using </a:t>
            </a:r>
            <a:r>
              <a:rPr lang="en-US" b="1" dirty="0"/>
              <a:t>delete</a:t>
            </a:r>
            <a:r>
              <a:rPr lang="en-US" dirty="0"/>
              <a:t> or </a:t>
            </a:r>
            <a:r>
              <a:rPr lang="en-US" b="1" dirty="0"/>
              <a:t>delete[]</a:t>
            </a:r>
            <a:r>
              <a:rPr lang="en-US" dirty="0"/>
              <a:t>. If you fail to do this, you will create </a:t>
            </a:r>
            <a:r>
              <a:rPr lang="en-US" b="1" dirty="0"/>
              <a:t>memory leaks</a:t>
            </a:r>
            <a:r>
              <a:rPr lang="en-US" dirty="0"/>
              <a:t>.</a:t>
            </a:r>
          </a:p>
          <a:p>
            <a:r>
              <a:rPr lang="en-US" dirty="0"/>
              <a:t>Only use heap memory in certain cases, as it is computationally expensive e.g.</a:t>
            </a:r>
          </a:p>
          <a:p>
            <a:pPr lvl="1"/>
            <a:r>
              <a:rPr lang="en-US" dirty="0"/>
              <a:t>Where the size of an object is not known at runtime – use Heap Memory</a:t>
            </a:r>
          </a:p>
          <a:p>
            <a:pPr lvl="1"/>
            <a:r>
              <a:rPr lang="en-US" dirty="0"/>
              <a:t>Where the size is known – use Stack Memory</a:t>
            </a:r>
          </a:p>
          <a:p>
            <a:pPr lvl="1"/>
            <a:r>
              <a:rPr lang="en-US" b="1" dirty="0"/>
              <a:t>NOTE: If an object needs to free memory when going out of scope the destructor can be used with a ~ in front. E.g. ~</a:t>
            </a:r>
            <a:r>
              <a:rPr lang="en-US" b="1" dirty="0" err="1"/>
              <a:t>ArrayWrapper</a:t>
            </a:r>
            <a:r>
              <a:rPr lang="en-US" b="1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0DDAE2F-1028-1A34-77F9-2EE767BA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D8E-0843-6D6A-D276-EAEB9827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5943-0A49-FF36-7A84-F633957D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L-Value references</a:t>
            </a:r>
          </a:p>
          <a:p>
            <a:pPr lvl="1"/>
            <a:r>
              <a:rPr lang="en-US" dirty="0"/>
              <a:t>Reference bound to an l-value – prevent </a:t>
            </a:r>
            <a:r>
              <a:rPr lang="en-US" dirty="0" err="1"/>
              <a:t>uncessary</a:t>
            </a:r>
            <a:r>
              <a:rPr lang="en-US" dirty="0"/>
              <a:t> copies when passed to functions.</a:t>
            </a:r>
          </a:p>
          <a:p>
            <a:r>
              <a:rPr lang="en-US" dirty="0"/>
              <a:t>R-Value references</a:t>
            </a:r>
          </a:p>
          <a:p>
            <a:pPr lvl="1"/>
            <a:r>
              <a:rPr lang="en-US" dirty="0"/>
              <a:t>Reference bound to an </a:t>
            </a:r>
            <a:r>
              <a:rPr lang="en-US" dirty="0" err="1"/>
              <a:t>r-value</a:t>
            </a:r>
            <a:r>
              <a:rPr lang="en-US" dirty="0"/>
              <a:t> - useful for move semantics.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06432C1-B8F8-0FC2-951E-0207B5CB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B22D-623A-D87D-43CF-50E54503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Move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6036-4912-53CB-876D-39C1375F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objects to be copied safely</a:t>
            </a:r>
          </a:p>
          <a:p>
            <a:pPr lvl="1"/>
            <a:r>
              <a:rPr lang="en-US" dirty="0"/>
              <a:t>Copy constructor</a:t>
            </a:r>
          </a:p>
          <a:p>
            <a:pPr lvl="1"/>
            <a:r>
              <a:rPr lang="en-US" dirty="0"/>
              <a:t>Copy assignment</a:t>
            </a:r>
          </a:p>
          <a:p>
            <a:r>
              <a:rPr lang="en-US" dirty="0"/>
              <a:t>Allow objects to moved safely</a:t>
            </a:r>
          </a:p>
          <a:p>
            <a:pPr lvl="1"/>
            <a:r>
              <a:rPr lang="en-US" dirty="0"/>
              <a:t>Move constructor</a:t>
            </a:r>
          </a:p>
          <a:p>
            <a:pPr lvl="1"/>
            <a:r>
              <a:rPr lang="en-US" dirty="0"/>
              <a:t>Move assignment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The other 2 canonical methods are the default constructor and destructor.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2669D12-3443-98AD-16D9-7A36A525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0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62A-790E-45FB-E85F-DEB66B5F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(std::</a:t>
            </a:r>
            <a:r>
              <a:rPr lang="en-US" dirty="0" err="1"/>
              <a:t>unique_ptr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ED56-AF5D-103D-4CBE-CE2BC14E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pointers have ownership over another single object.</a:t>
            </a:r>
          </a:p>
          <a:p>
            <a:r>
              <a:rPr lang="en-US" dirty="0"/>
              <a:t>Use </a:t>
            </a:r>
            <a:r>
              <a:rPr lang="en-US" b="1" dirty="0"/>
              <a:t>std::</a:t>
            </a:r>
            <a:r>
              <a:rPr lang="en-US" b="1" dirty="0" err="1"/>
              <a:t>make_unique</a:t>
            </a:r>
            <a:r>
              <a:rPr lang="en-US" b="1" dirty="0"/>
              <a:t> </a:t>
            </a:r>
            <a:r>
              <a:rPr lang="en-US" dirty="0"/>
              <a:t>instead of </a:t>
            </a:r>
            <a:r>
              <a:rPr lang="en-US" b="1" dirty="0"/>
              <a:t>new</a:t>
            </a:r>
            <a:r>
              <a:rPr lang="en-US" dirty="0"/>
              <a:t> when allocating memory</a:t>
            </a:r>
          </a:p>
          <a:p>
            <a:r>
              <a:rPr lang="en-US" dirty="0"/>
              <a:t>Smart pointers will free themselves when going out of scope.</a:t>
            </a:r>
          </a:p>
          <a:p>
            <a:r>
              <a:rPr lang="en-US" dirty="0"/>
              <a:t>Access smart pointers from the </a:t>
            </a:r>
            <a:r>
              <a:rPr lang="en-US" b="1" dirty="0"/>
              <a:t>&lt;memory&gt; </a:t>
            </a:r>
            <a:r>
              <a:rPr lang="en-US" dirty="0"/>
              <a:t>header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985B039-C1C5-4F8F-DA85-76EB3403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95CE-0F86-A9CE-91EA-18570E70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Basics of C++ (A Primer)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D625D8D-2028-71EC-4CEB-6AEDF562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01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8642-B7FD-63B3-DDE0-201C2B0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(std::</a:t>
            </a:r>
            <a:r>
              <a:rPr lang="en-US" dirty="0" err="1"/>
              <a:t>shared_ptr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C024-BAFE-12D4-15E1-3600C729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shared ownership over multiple objects</a:t>
            </a:r>
          </a:p>
          <a:p>
            <a:r>
              <a:rPr lang="en-US" dirty="0"/>
              <a:t>Participates in reference counting</a:t>
            </a:r>
          </a:p>
          <a:p>
            <a:r>
              <a:rPr lang="en-US" dirty="0"/>
              <a:t>Use </a:t>
            </a:r>
            <a:r>
              <a:rPr lang="en-US" b="1" dirty="0"/>
              <a:t>std::</a:t>
            </a:r>
            <a:r>
              <a:rPr lang="en-US" b="1" dirty="0" err="1"/>
              <a:t>make_shared</a:t>
            </a:r>
            <a:endParaRPr lang="en-US" b="1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F0F501A-9189-A30D-AAED-5D8C0C22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0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DD1C-5EC0-420A-8633-09A235B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(std::</a:t>
            </a:r>
            <a:r>
              <a:rPr lang="en-US" dirty="0" err="1"/>
              <a:t>weak_ptr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5897-4089-2E40-5E8F-82359065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a non-owning or “weak” reference to a std::</a:t>
            </a:r>
            <a:r>
              <a:rPr lang="en-US" dirty="0" err="1"/>
              <a:t>shared_ptr</a:t>
            </a:r>
            <a:endParaRPr lang="en-US" dirty="0"/>
          </a:p>
          <a:p>
            <a:r>
              <a:rPr lang="en-US" dirty="0"/>
              <a:t>Can be used like a </a:t>
            </a:r>
            <a:r>
              <a:rPr lang="en-US" dirty="0" err="1"/>
              <a:t>shared_ptr</a:t>
            </a:r>
            <a:r>
              <a:rPr lang="en-US" dirty="0"/>
              <a:t> by calling the </a:t>
            </a:r>
            <a:r>
              <a:rPr lang="en-US" dirty="0" err="1"/>
              <a:t>weak_ptr’s</a:t>
            </a:r>
            <a:r>
              <a:rPr lang="en-US" dirty="0"/>
              <a:t> </a:t>
            </a:r>
            <a:r>
              <a:rPr lang="en-US" b="1" dirty="0"/>
              <a:t>lock() </a:t>
            </a:r>
            <a:r>
              <a:rPr lang="en-US" dirty="0"/>
              <a:t>method.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2905ACB-C255-01B0-DC00-43F906D4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9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1624-58B1-3798-3E28-2C4F7DD1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Structures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FE9C8FD-3A27-FFE3-D080-4277AF09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5BB-8606-D1FA-55E1-C51D8206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636E-53B6-79A8-7DBC-59A39894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Traverses through a collection</a:t>
            </a:r>
          </a:p>
          <a:p>
            <a:r>
              <a:rPr lang="en-US" dirty="0"/>
              <a:t>Useful for traverses through custom data types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1E1FD7A-9FF0-5308-69E7-613E58F4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3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CD26-82F6-A7E4-4A02-300E0320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 – Iterator (Specification – </a:t>
            </a:r>
            <a:r>
              <a:rPr lang="en-US" dirty="0" err="1"/>
              <a:t>Iterator.h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2A905-2B2D-3AD5-C483-89CE1342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26224"/>
          </a:xfrm>
          <a:prstGeom prst="rect">
            <a:avLst/>
          </a:prstGeom>
        </p:spPr>
      </p:pic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B3E0211-4636-DCD8-6FCE-2AB6A233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10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4C31-C9C5-DC8F-A990-EFDEFC5A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</a:t>
            </a:r>
            <a:r>
              <a:rPr lang="en-US" dirty="0" err="1"/>
              <a:t>Iterator.cpp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74E19D6-7C26-CFED-E2CC-6E44B5C9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859" y="1825625"/>
            <a:ext cx="6632281" cy="4351338"/>
          </a:xfrm>
          <a:prstGeom prst="rect">
            <a:avLst/>
          </a:prstGeom>
        </p:spPr>
      </p:pic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8574E320-33C4-BF88-31C3-AF08F6AE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6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4362-EDDB-543E-C3FB-A4A126E2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(cont.)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69C4F05-90A3-31F6-EE05-0DFA4F24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919" y="1825625"/>
            <a:ext cx="9158161" cy="4351338"/>
          </a:xfrm>
          <a:prstGeom prst="rect">
            <a:avLst/>
          </a:prstGeom>
        </p:spPr>
      </p:pic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8F66945-32BE-0EB0-D9AB-C24D02E5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70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2316-AE3F-927B-49F6-34B56172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C695-10FE-764F-7CC7-8E84847D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data structure</a:t>
            </a:r>
          </a:p>
          <a:p>
            <a:r>
              <a:rPr lang="en-US" dirty="0"/>
              <a:t>Elements are placed on the top</a:t>
            </a:r>
          </a:p>
          <a:p>
            <a:r>
              <a:rPr lang="en-US" dirty="0"/>
              <a:t>Elements are popped from the top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B9ECA0C8-38EC-7402-BA3B-71BFB8F0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1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240-7BDB-4610-33E5-2BF3D659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3 – Stack (</a:t>
            </a:r>
            <a:r>
              <a:rPr lang="en-US" dirty="0" err="1"/>
              <a:t>Stack.h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BF2E2-4EF8-22B3-DF33-6D4573E0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231" y="1825625"/>
            <a:ext cx="4395538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62F99E0-1178-DBDD-E80F-EB57F39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7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F6E-B8DD-0770-20DB-32130A0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Stack.h</a:t>
            </a:r>
            <a:r>
              <a:rPr lang="en-US" dirty="0"/>
              <a:t>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A0D7F-5A30-D1AD-BCDA-CC0E3826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870" y="1825625"/>
            <a:ext cx="5320259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B03B291-ACBE-CB60-1AAA-BC132F44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5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EE71-B559-E57D-16A2-308974CD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6C6A-FEC3-538B-60C4-6D187FFC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Bjarne Stroustrup at Bell Labs in 1983.</a:t>
            </a:r>
          </a:p>
          <a:p>
            <a:r>
              <a:rPr lang="en-US" dirty="0"/>
              <a:t>Originally called “C with Classes”.</a:t>
            </a:r>
          </a:p>
          <a:p>
            <a:r>
              <a:rPr lang="en-US" dirty="0"/>
              <a:t>The latest standard is C++20, with C++23 in preview.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81DB396-83BF-D26C-8409-DD13C3FE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8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93D-6BEC-2615-CDE8-CEDB474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Stack.h</a:t>
            </a:r>
            <a:r>
              <a:rPr lang="en-US" dirty="0"/>
              <a:t>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A0B016-94DB-B99B-573C-7AD70A4B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374" y="1825625"/>
            <a:ext cx="5187252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14ABCFEC-BB1A-84A6-4DC9-C33ECBB9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7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F592-5640-4800-FCAD-271E5B9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F3C5-1873-BEC5-4CA1-7FEF2A73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is a tree (finite set) of nodes</a:t>
            </a:r>
          </a:p>
          <a:p>
            <a:r>
              <a:rPr lang="en-US" dirty="0"/>
              <a:t>Different types of trees exist</a:t>
            </a:r>
          </a:p>
          <a:p>
            <a:pPr lvl="1"/>
            <a:r>
              <a:rPr lang="en-US" dirty="0"/>
              <a:t>2-Ary (Binary Tree): For two child nodes of each node</a:t>
            </a:r>
          </a:p>
          <a:p>
            <a:pPr lvl="1"/>
            <a:r>
              <a:rPr lang="en-US" dirty="0"/>
              <a:t>N-Ary Tree: Same as a 2-Ary but with 3, 4, 5… N number of child nodes for each node</a:t>
            </a:r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CA8548AC-0654-46FC-F1CA-51FD3140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78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EED3-B697-1DAA-8D01-4F255934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4 -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C7C26-DFEA-E6BA-990D-0A2A249D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50" y="1825625"/>
            <a:ext cx="4479900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1263F31-703B-FB42-C632-919F4F3D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1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2E57-D634-789A-D8F5-63EE2708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DBCC7B-A312-A87C-122C-736678B3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914" y="1825625"/>
            <a:ext cx="4790172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98DD371-29FD-D44C-A41A-B851ADF6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9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DC31-F9DF-C54A-2BD1-F1265EBB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28E81-580B-5CD4-8B00-F86DB0E8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359" y="1825625"/>
            <a:ext cx="4897282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1711F77-4F35-35E4-60E2-A1A21428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0A9-420B-6141-C71F-E992F543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Template Metaprogramming (Brief Intro)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FCC7A41-8321-691F-8770-9622E50A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23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D07-632D-7B2D-6807-749F434A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type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E912-B896-EE2F-108C-3BD0142E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compiler sometimes deduces the type of a template argument list</a:t>
            </a:r>
          </a:p>
          <a:p>
            <a:r>
              <a:rPr lang="en-US" dirty="0"/>
              <a:t>std::vector&lt;int&gt; for example, can be written as </a:t>
            </a:r>
            <a:r>
              <a:rPr lang="en-US" b="1" dirty="0"/>
              <a:t>std::vector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66DD24D2-D83D-BCE1-6FB6-34628F7E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7A91-3117-14D2-16CC-F26476B3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1B4F-CD17-4913-79C8-457C2919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a parameter pack, multiple template arguments packed together.</a:t>
            </a:r>
          </a:p>
          <a:p>
            <a:r>
              <a:rPr lang="en-US" b="1" dirty="0"/>
              <a:t>template&lt;</a:t>
            </a:r>
            <a:r>
              <a:rPr lang="en-US" b="1" dirty="0" err="1"/>
              <a:t>typename</a:t>
            </a:r>
            <a:r>
              <a:rPr lang="en-US" b="1" dirty="0"/>
              <a:t>… </a:t>
            </a:r>
            <a:r>
              <a:rPr lang="en-US" b="1" dirty="0" err="1"/>
              <a:t>Args</a:t>
            </a:r>
            <a:r>
              <a:rPr lang="en-US" b="1" dirty="0"/>
              <a:t>&gt;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CCAD248-BE81-FCE8-D506-EDCBAE22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1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15D9-ED9C-D317-51D6-DE6B3817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Template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941-A3C8-1AE5-6730-C7C0E4C8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things to be evaluated at compile time. Faster.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8686F7AF-7B63-B9CD-19A7-EC65D545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01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2B4F-920D-AD2A-A516-9CC65074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5 – Cubed Exponent </a:t>
            </a:r>
            <a:r>
              <a:rPr lang="en-US" dirty="0" err="1"/>
              <a:t>Metafunction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F332E-5E36-AF11-2D2F-494770A5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874" y="1825625"/>
            <a:ext cx="7856251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BFE1EBDD-1F13-0B0A-8E4C-EA2745F3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5080-1713-D944-A661-4E4E05A7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E85B-1AA7-43A9-06BC-EB4D6332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statically-typed language that is mixed paradigm (generic, object-oriented, procedural, etc.)</a:t>
            </a:r>
          </a:p>
          <a:p>
            <a:r>
              <a:rPr lang="en-US" dirty="0"/>
              <a:t>Designed to have portability (like C)</a:t>
            </a:r>
          </a:p>
          <a:p>
            <a:r>
              <a:rPr lang="en-US" dirty="0"/>
              <a:t>All lines end with a semicolon (even class definitions – unlike C#!)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84FE5B4-8F14-6E13-6424-BABBD1A0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49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304-49B2-5948-8331-DBDA9B6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Metaprogramming – Final Note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5523-AF81-9D09-3D6B-6C1B3311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get rather complex, for the sake of this tutorial I have kept it as basic as possible.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C91B52E-8160-F100-4AFB-EAD45045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3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7CC1-0BA7-1185-464D-6C15702A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7F3E-18F1-A295-72B4-061AEC5F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important data structures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Dequeue</a:t>
            </a:r>
          </a:p>
          <a:p>
            <a:pPr lvl="1"/>
            <a:r>
              <a:rPr lang="en-US" dirty="0"/>
              <a:t>Linked List (Singly and Doubly)</a:t>
            </a:r>
          </a:p>
          <a:p>
            <a:r>
              <a:rPr lang="en-US" dirty="0"/>
              <a:t>This talk is amazing for explaining template metaprogramming (by Walter E Brown – 2014 at </a:t>
            </a:r>
            <a:r>
              <a:rPr lang="en-US" dirty="0" err="1"/>
              <a:t>cppcon</a:t>
            </a:r>
            <a:r>
              <a:rPr lang="en-US" dirty="0"/>
              <a:t>) – it goes into lots more depth:</a:t>
            </a:r>
          </a:p>
          <a:p>
            <a:r>
              <a:rPr lang="en-US" dirty="0"/>
              <a:t>Part 1: </a:t>
            </a:r>
            <a:r>
              <a:rPr lang="en-US" dirty="0">
                <a:hlinkClick r:id="rId2"/>
              </a:rPr>
              <a:t>https://www.youtube.com/watch?v=Am2is2QCvxY</a:t>
            </a:r>
            <a:endParaRPr lang="en-US" dirty="0"/>
          </a:p>
          <a:p>
            <a:r>
              <a:rPr lang="en-US" dirty="0"/>
              <a:t>Part 2: </a:t>
            </a:r>
            <a:r>
              <a:rPr lang="en-US" dirty="0">
                <a:hlinkClick r:id="rId3"/>
              </a:rPr>
              <a:t>https://www.youtube.com/watch?v=a0FliKwcwXE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EFAE65B-B47E-5E48-64AA-2282C07F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4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0586-8761-7611-2274-799571A9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3094-663E-6B05-8CCB-C223CD9E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will be made available (will be posted in SLHCC Discord Server via GitHub repo).</a:t>
            </a:r>
          </a:p>
          <a:p>
            <a:r>
              <a:rPr lang="en-US" dirty="0"/>
              <a:t>All workshop code will be available free, forever on GitHub (same with lecture example code snippets)</a:t>
            </a:r>
          </a:p>
          <a:p>
            <a:r>
              <a:rPr lang="en-US" dirty="0"/>
              <a:t>Feel free to contact me regarding the workshop after it: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105040962@student.swin.edu.au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swinburnelhcc@gmail.com</a:t>
            </a:r>
            <a:endParaRPr lang="en-US" dirty="0"/>
          </a:p>
          <a:p>
            <a:pPr lvl="1"/>
            <a:r>
              <a:rPr lang="en-US" dirty="0" err="1"/>
              <a:t>Linkedin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FC4A-4A0D-097D-21DC-14F8BC707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49" y="4526282"/>
            <a:ext cx="4508864" cy="2142307"/>
          </a:xfrm>
          <a:prstGeom prst="rect">
            <a:avLst/>
          </a:prstGeom>
        </p:spPr>
      </p:pic>
      <p:pic>
        <p:nvPicPr>
          <p:cNvPr id="5" name="Picture 4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A3D1DF0-DC6D-77E1-8184-1EFFBE9E4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7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05E6-96F6-91EA-39EF-A12EF816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CABF-3E5D-8F06-4814-E645BD1A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Behalf of the Swinburne Linux Hardware and Code Club (SLHCC) committee</a:t>
            </a:r>
          </a:p>
          <a:p>
            <a:pPr lvl="1"/>
            <a:r>
              <a:rPr lang="en-US" dirty="0"/>
              <a:t>Dylan Armstrong | President</a:t>
            </a:r>
          </a:p>
          <a:p>
            <a:pPr lvl="1"/>
            <a:r>
              <a:rPr lang="en-US" dirty="0"/>
              <a:t>Timothy Rabbitt | Vice President</a:t>
            </a:r>
          </a:p>
          <a:p>
            <a:pPr lvl="1"/>
            <a:r>
              <a:rPr lang="en-US" dirty="0"/>
              <a:t>Danielle Birkett | Secretary</a:t>
            </a:r>
          </a:p>
          <a:p>
            <a:pPr lvl="1"/>
            <a:r>
              <a:rPr lang="en-US" dirty="0"/>
              <a:t>Oscar Thomas | Treasurer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wish you the best of luck for your studies, and hope that this workshop was valuable and that you learnt something!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Questions?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C52E7E5-AF02-88DC-FF6C-F6258441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1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914B-DFDD-BC3F-BA32-EA69DC53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2470EDB9-AFA6-45A0-FDF9-BA0CBC8C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7A97-DE21-072A-4156-09A803BB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and Strings in C++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88EA0-99A0-28DC-FD06-1D010D4E4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int, char, bool, float, void are some basic types in C++</a:t>
                </a:r>
              </a:p>
              <a:p>
                <a:r>
                  <a:rPr lang="en-US" dirty="0" err="1"/>
                  <a:t>size_t</a:t>
                </a:r>
                <a:r>
                  <a:rPr lang="en-US" dirty="0"/>
                  <a:t>, is a unsigned integer 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Strings exist in C++ under the </a:t>
                </a:r>
                <a:r>
                  <a:rPr lang="en-US" b="1" dirty="0"/>
                  <a:t>&lt;string&gt; </a:t>
                </a:r>
                <a:r>
                  <a:rPr lang="en-US" dirty="0"/>
                  <a:t>header and can be used within the standard library - </a:t>
                </a:r>
                <a:r>
                  <a:rPr lang="en-US" b="1" dirty="0"/>
                  <a:t>std::string</a:t>
                </a:r>
              </a:p>
              <a:p>
                <a:r>
                  <a:rPr lang="en-US" b="1" dirty="0"/>
                  <a:t>C like strings are character arrays, C++ adds strings through the standard library.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88EA0-99A0-28DC-FD06-1D010D4E4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33D00F-359B-82D8-9CF8-979A15012B96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20ADF2F-42D0-52F6-6DEE-5AFB6EAB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D8C2-B9A1-13FD-D534-7F045A67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and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5E7B-D3C0-04E3-49D0-7AB771BB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all the standard features of the C++ programming language.</a:t>
            </a:r>
          </a:p>
          <a:p>
            <a:r>
              <a:rPr lang="en-US" dirty="0"/>
              <a:t>Uses </a:t>
            </a:r>
            <a:r>
              <a:rPr lang="en-US" b="1" dirty="0"/>
              <a:t>std </a:t>
            </a:r>
            <a:r>
              <a:rPr lang="en-US" dirty="0"/>
              <a:t>as the scope identifier.</a:t>
            </a:r>
          </a:p>
          <a:p>
            <a:r>
              <a:rPr lang="en-US" dirty="0"/>
              <a:t>I/O (input and output) comes from the </a:t>
            </a:r>
            <a:r>
              <a:rPr lang="en-US" b="1" dirty="0"/>
              <a:t>&lt;iostream&gt; </a:t>
            </a:r>
            <a:r>
              <a:rPr lang="en-US" dirty="0"/>
              <a:t>header e.g. </a:t>
            </a:r>
            <a:r>
              <a:rPr lang="en-US" dirty="0" err="1"/>
              <a:t>cout</a:t>
            </a:r>
            <a:r>
              <a:rPr lang="en-US" dirty="0"/>
              <a:t> (for console output) and </a:t>
            </a:r>
            <a:r>
              <a:rPr lang="en-US" dirty="0" err="1"/>
              <a:t>cin</a:t>
            </a:r>
            <a:r>
              <a:rPr lang="en-US" dirty="0"/>
              <a:t> (for console input)</a:t>
            </a:r>
          </a:p>
          <a:p>
            <a:r>
              <a:rPr lang="en-US" dirty="0"/>
              <a:t>NOTE: In C++23 (currently in preview), a new &lt;print&gt; header will be introduced allowing for std::print and std::</a:t>
            </a:r>
            <a:r>
              <a:rPr lang="en-US" dirty="0" err="1"/>
              <a:t>println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204163EA-C17F-24C2-518E-166D9DB9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F9D-BDA2-839B-387A-74CA9190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Pre-Processor Directives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1E51-CBA2-4A86-502B-CB405E56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pre-processor directive is a pre-processor instruction to load libraries, etc.</a:t>
            </a:r>
          </a:p>
          <a:p>
            <a:r>
              <a:rPr lang="en-US" dirty="0"/>
              <a:t>#include is a pre-processor directive to include a library e.g. </a:t>
            </a:r>
            <a:r>
              <a:rPr lang="en-US" b="1" dirty="0"/>
              <a:t>#include &lt;iostream&gt;</a:t>
            </a:r>
          </a:p>
          <a:p>
            <a:r>
              <a:rPr lang="en-US" dirty="0"/>
              <a:t>Other pre-processor directives include </a:t>
            </a:r>
            <a:r>
              <a:rPr lang="en-US" b="1" dirty="0"/>
              <a:t>#define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57B13BD-940F-6C23-5794-4E69FF09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6A27-E6AA-2E87-C976-7C29D690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C++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D132-D0FC-5584-0EE0-2D90D03B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– runtime constant (executed at runtime)</a:t>
            </a:r>
          </a:p>
          <a:p>
            <a:r>
              <a:rPr lang="en-US" b="1" dirty="0" err="1"/>
              <a:t>constexpr</a:t>
            </a:r>
            <a:r>
              <a:rPr lang="en-US" dirty="0"/>
              <a:t> – compile time constant (executed at compile time)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1F8B1345-3E61-7016-2D48-9560E45F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1639</Words>
  <Application>Microsoft Macintosh PowerPoint</Application>
  <PresentationFormat>Widescreen</PresentationFormat>
  <Paragraphs>191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2013 - 2022 Theme</vt:lpstr>
      <vt:lpstr>C++ Workshop</vt:lpstr>
      <vt:lpstr>Agenda</vt:lpstr>
      <vt:lpstr>Basics of C++ (A Primer)</vt:lpstr>
      <vt:lpstr>Language History</vt:lpstr>
      <vt:lpstr>Fundamentals</vt:lpstr>
      <vt:lpstr>Basic Types and Strings in C++</vt:lpstr>
      <vt:lpstr>Standard Library and I/O</vt:lpstr>
      <vt:lpstr>Pre-Processor Directives </vt:lpstr>
      <vt:lpstr>Constants in C++ </vt:lpstr>
      <vt:lpstr>Auto</vt:lpstr>
      <vt:lpstr>Pointers and References (Brief Introduction)</vt:lpstr>
      <vt:lpstr>Lambda Expressions</vt:lpstr>
      <vt:lpstr>Templates</vt:lpstr>
      <vt:lpstr>Initializing a Template with argument list</vt:lpstr>
      <vt:lpstr>Type Aliases</vt:lpstr>
      <vt:lpstr>Type Casting </vt:lpstr>
      <vt:lpstr>Noexcept </vt:lpstr>
      <vt:lpstr>Hello World Program in C++</vt:lpstr>
      <vt:lpstr>OOP in C++</vt:lpstr>
      <vt:lpstr>Classes</vt:lpstr>
      <vt:lpstr>Workshop 1</vt:lpstr>
      <vt:lpstr>Specification – ArrayWrapper.h</vt:lpstr>
      <vt:lpstr>Implementation – ArrayWrapper.cpp</vt:lpstr>
      <vt:lpstr>Running – Main.cpp</vt:lpstr>
      <vt:lpstr>Memory Management</vt:lpstr>
      <vt:lpstr>(Raw) Pointers</vt:lpstr>
      <vt:lpstr>References </vt:lpstr>
      <vt:lpstr>Copy and Move Semantics</vt:lpstr>
      <vt:lpstr>Smart Pointers (std::unique_ptr)</vt:lpstr>
      <vt:lpstr>Smart Pointers (std::shared_ptr)</vt:lpstr>
      <vt:lpstr>Smart Pointers (std::weak_ptr)</vt:lpstr>
      <vt:lpstr>Data Structures</vt:lpstr>
      <vt:lpstr>Iterator</vt:lpstr>
      <vt:lpstr>Workshop 2 – Iterator (Specification – Iterator.h)</vt:lpstr>
      <vt:lpstr>Implementation – Iterator.cpp</vt:lpstr>
      <vt:lpstr>Implementation (cont.)</vt:lpstr>
      <vt:lpstr>Stack</vt:lpstr>
      <vt:lpstr>Workshop 3 – Stack (Stack.h)</vt:lpstr>
      <vt:lpstr>Stack.h (cont.)</vt:lpstr>
      <vt:lpstr>Stack.h (cont.)</vt:lpstr>
      <vt:lpstr>Tree</vt:lpstr>
      <vt:lpstr>Workshop 4 - Tree</vt:lpstr>
      <vt:lpstr>Tree (cont.)</vt:lpstr>
      <vt:lpstr>Tree (cont.)</vt:lpstr>
      <vt:lpstr>Template Metaprogramming (Brief Intro)</vt:lpstr>
      <vt:lpstr>Template type deduction</vt:lpstr>
      <vt:lpstr>Variadic Templates</vt:lpstr>
      <vt:lpstr>Why Template Metaprogramming?</vt:lpstr>
      <vt:lpstr>Workshop 5 – Cubed Exponent Metafunction</vt:lpstr>
      <vt:lpstr>Template Metaprogramming – Final Note </vt:lpstr>
      <vt:lpstr>Further Resources</vt:lpstr>
      <vt:lpstr>Finishing Up</vt:lpstr>
      <vt:lpstr>Finishing Up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Armstrong</dc:creator>
  <cp:lastModifiedBy>Dylan Armstrong</cp:lastModifiedBy>
  <cp:revision>3</cp:revision>
  <dcterms:created xsi:type="dcterms:W3CDTF">2025-08-14T14:38:34Z</dcterms:created>
  <dcterms:modified xsi:type="dcterms:W3CDTF">2025-09-04T01:09:56Z</dcterms:modified>
</cp:coreProperties>
</file>