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2000" y="508000"/>
            <a:ext cx="9613900" cy="381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pPr>
              <a:defRPr b="1" sz="11000">
                <a:latin typeface="Arial"/>
              </a:defRPr>
            </a:pPr>
            <a:r>
              <a:t>Как развестить с женой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715000"/>
            <a:ext cx="9613900" cy="546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pPr>
              <a:defRPr b="0" sz="3500">
                <a:latin typeface="Arial"/>
              </a:defRPr>
            </a:pPr>
            <a:r>
              <a:t>Крайне важно в такой ситуации обсудить все нюансы развода, поделить общие вещи и решить вопрос о детях, чтобы процесс прошел спокойно и без лишних конфликтов. Сам по себе развод - это серьезное событие, поэтому лучше всего проконсультироваться с адвокатом, чтобы учесть все аспекты развода с точки зрения закона. Важно сохранить спокойствие и уважительное отношение друг к другу, чтобы сохранить хорошие отношения после развода, особенно если у вас есть общие дети.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00" y="1016000"/>
            <a:ext cx="11214100" cy="1168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