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2020-05-24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2020-05-24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2020-05-24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2020-05-24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2020-05-24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2020-05-24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2020-05-24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2020-05-24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2020-05-24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2020-05-24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2020-05-24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2020-05-24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hyperlink" Target="https://github.com/SLIIT-AF/3rd-Yr-1st-Sem---OnlineShoppingCartSystem---FashionStore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FF71-5DAC-4C74-98CD-1657C5855A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5AACA-68F5-4B03-9F24-F9CC54E84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Online Fashion store</a:t>
            </a:r>
          </a:p>
        </p:txBody>
      </p:sp>
    </p:spTree>
    <p:extLst>
      <p:ext uri="{BB962C8B-B14F-4D97-AF65-F5344CB8AC3E}">
        <p14:creationId xmlns:p14="http://schemas.microsoft.com/office/powerpoint/2010/main" val="104975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8635E-C511-49FD-9031-46FC7C0F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69BA8-4530-404F-A17C-D74C6AC82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Open </a:t>
            </a:r>
            <a:r>
              <a:rPr lang="en-US" dirty="0" err="1"/>
              <a:t>gitbash</a:t>
            </a:r>
            <a:r>
              <a:rPr lang="en-US" dirty="0"/>
              <a:t> in windows folder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Clone the Git Repository</a:t>
            </a:r>
          </a:p>
          <a:p>
            <a:pPr marL="201168" lvl="1" indent="0">
              <a:lnSpc>
                <a:spcPct val="150000"/>
              </a:lnSpc>
              <a:buNone/>
            </a:pPr>
            <a:r>
              <a:rPr lang="en-US" u="sng" dirty="0">
                <a:hlinkClick r:id="rId2"/>
              </a:rPr>
              <a:t>https://github.com/SLIIT-AF/3rd-Yr-1st-Sem---OnlineShoppingCartSystem---FashionStore.git</a:t>
            </a:r>
            <a:endParaRPr lang="en-US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Open terminal in VS Code in Backend Directory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Run ‘</a:t>
            </a:r>
            <a:r>
              <a:rPr lang="en-US" dirty="0" err="1"/>
              <a:t>npm</a:t>
            </a:r>
            <a:r>
              <a:rPr lang="en-US" dirty="0"/>
              <a:t> run index ‘to start backend server.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Now open terminal in VS Code in Frontend Directory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Run ‘</a:t>
            </a:r>
            <a:r>
              <a:rPr lang="en-US" dirty="0" err="1"/>
              <a:t>npm</a:t>
            </a:r>
            <a:r>
              <a:rPr lang="en-US" dirty="0"/>
              <a:t> start’ to run the app in development mode.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Open </a:t>
            </a:r>
            <a:r>
              <a:rPr lang="en-US" u="sng" dirty="0">
                <a:hlinkClick r:id="rId3"/>
              </a:rPr>
              <a:t>http://localhost:3000</a:t>
            </a:r>
            <a:r>
              <a:rPr lang="en-US" dirty="0"/>
              <a:t> to view it in the browser.</a:t>
            </a:r>
          </a:p>
        </p:txBody>
      </p:sp>
    </p:spTree>
    <p:extLst>
      <p:ext uri="{BB962C8B-B14F-4D97-AF65-F5344CB8AC3E}">
        <p14:creationId xmlns:p14="http://schemas.microsoft.com/office/powerpoint/2010/main" val="199114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644B-AE97-4DF3-A139-B119B5FA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E51F4-0710-4534-9758-15C1003DF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First user must log into the system by giving correct credentials.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guests who hasn’t registered to the system can only view the products in the fashion store.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Then user can place an order to the product that he wants to purchase.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When the user finds a product in the fashion sore that he wishes to purchase, he can add that product to shopping cart.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Then user must select the payment method when selecting the products in the shopping cart.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Admin creates a login for the store manager, it should be notified to the store manager via email.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Store Manager can add products to the application with all the necessary details and also remove products from the application whenever necessary.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Store Manager and the Admin can handle the orders and other monetary activities through the Order interface. 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Users have their own profile. it can be managed by users.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89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B910BD-8465-4D2D-A15E-6BEBFF00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Users can rate the products and add comments and average ratings, comments should be displayed for products.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the admin side, Admin can create categories for the products.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And Admin can maintain (delete users, edit user privilege and user details) and search users.</a:t>
            </a:r>
          </a:p>
        </p:txBody>
      </p:sp>
    </p:spTree>
    <p:extLst>
      <p:ext uri="{BB962C8B-B14F-4D97-AF65-F5344CB8AC3E}">
        <p14:creationId xmlns:p14="http://schemas.microsoft.com/office/powerpoint/2010/main" val="209255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2C2D-8A50-450B-B9BB-9F8CE9820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735494"/>
            <a:ext cx="10058400" cy="1772816"/>
          </a:xfrm>
        </p:spPr>
        <p:txBody>
          <a:bodyPr/>
          <a:lstStyle/>
          <a:p>
            <a:pPr algn="ctr"/>
            <a:r>
              <a:rPr lang="en-US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5784732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155</TotalTime>
  <Words>300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USER GUIDE</vt:lpstr>
      <vt:lpstr>Installation</vt:lpstr>
      <vt:lpstr>Cont.…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GUIDE</dc:title>
  <dc:creator>Thilini Randika J.L. it18044928</dc:creator>
  <cp:lastModifiedBy>Jayagoda N.M it17184304</cp:lastModifiedBy>
  <cp:revision>6</cp:revision>
  <dcterms:created xsi:type="dcterms:W3CDTF">2020-05-24T01:42:11Z</dcterms:created>
  <dcterms:modified xsi:type="dcterms:W3CDTF">2020-05-24T11:02:13Z</dcterms:modified>
</cp:coreProperties>
</file>