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93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5dc632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5dc632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5dc6321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5dc6321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5dc6321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5dc6321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5dc6321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5dc6321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5dc6321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5dc6321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4" Type="http://schemas.openxmlformats.org/officeDocument/2006/relationships/hyperlink" Target="https://www.anaconda.com" TargetMode="External"/><Relationship Id="rId5" Type="http://schemas.openxmlformats.org/officeDocument/2006/relationships/hyperlink" Target="https://codereview.stackexchange.com" TargetMode="External"/><Relationship Id="rId6" Type="http://schemas.openxmlformats.org/officeDocument/2006/relationships/hyperlink" Target="https://goo.gl/idWac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for Life Sciences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Alex Payne</a:t>
            </a: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Python?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Programming language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Free and open source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Monty Python’s Flying Circus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0" y="2067050"/>
            <a:ext cx="33337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3444975"/>
            <a:ext cx="41001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Works on Windows, Mac and Linux computers</a:t>
            </a:r>
            <a:endParaRPr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Python?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Easy to learn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Emphasises readability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General data types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Python?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Counting occurence of a word in a file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Renaming lots of files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Cropping all the images in a folder</a:t>
            </a:r>
            <a:endParaRPr sz="220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1900" y="8632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Automation</a:t>
            </a:r>
            <a:endParaRPr sz="24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479768" y="3179429"/>
            <a:ext cx="8184464" cy="1813525"/>
            <a:chOff x="471900" y="3177550"/>
            <a:chExt cx="7797698" cy="1727825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00" y="3177550"/>
              <a:ext cx="7758175" cy="172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 rotWithShape="1">
            <a:blip r:embed="rId3">
              <a:alphaModFix/>
            </a:blip>
            <a:srcRect r="97439"/>
            <a:stretch/>
          </p:blipFill>
          <p:spPr>
            <a:xfrm flipH="1">
              <a:off x="8070950" y="3177550"/>
              <a:ext cx="198648" cy="1727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Python?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Jupyter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NumPy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Pandas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SciPy</a:t>
            </a:r>
            <a:endParaRPr sz="2200"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71900" y="8632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Reproducibility</a:t>
            </a:r>
            <a:endParaRPr sz="24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754137" y="1985450"/>
            <a:ext cx="4939863" cy="2643837"/>
            <a:chOff x="3754137" y="1985450"/>
            <a:chExt cx="4939863" cy="2643837"/>
          </a:xfrm>
        </p:grpSpPr>
        <p:pic>
          <p:nvPicPr>
            <p:cNvPr id="101" name="Google Shape;1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96600" y="1985461"/>
              <a:ext cx="2997399" cy="118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95662" y="1985450"/>
              <a:ext cx="1352675" cy="134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54137" y="3329112"/>
              <a:ext cx="1657625" cy="130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96600" y="3438320"/>
              <a:ext cx="2997401" cy="11909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find out more?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Python tutorial: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https://docs.python.org/3/tutorial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Anaconda: </a:t>
            </a:r>
            <a:r>
              <a:rPr lang="en-GB" sz="2200" u="sng">
                <a:solidFill>
                  <a:schemeClr val="hlink"/>
                </a:solidFill>
                <a:hlinkClick r:id="rId4"/>
              </a:rPr>
              <a:t>https://www.anaconda.com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Code Review: </a:t>
            </a:r>
            <a:r>
              <a:rPr lang="en-GB" sz="2200" u="sng">
                <a:solidFill>
                  <a:schemeClr val="hlink"/>
                </a:solidFill>
                <a:hlinkClick r:id="rId5"/>
              </a:rPr>
              <a:t>https://codereview.stackexchange.com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MIT OpenCourseWare: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https://goo.gl/idWacG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Roboto</vt:lpstr>
      <vt:lpstr>Material</vt:lpstr>
      <vt:lpstr>Coding for Life Sciences Python</vt:lpstr>
      <vt:lpstr>What is Python?</vt:lpstr>
      <vt:lpstr>Why use Python?</vt:lpstr>
      <vt:lpstr>Why use Python?</vt:lpstr>
      <vt:lpstr>Why use Python?</vt:lpstr>
      <vt:lpstr>Where to find out more?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Life Sciences Python</dc:title>
  <cp:lastModifiedBy>Alex Payne</cp:lastModifiedBy>
  <cp:revision>1</cp:revision>
  <dcterms:modified xsi:type="dcterms:W3CDTF">2018-11-27T19:03:27Z</dcterms:modified>
</cp:coreProperties>
</file>