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FFF"/>
    <a:srgbClr val="FFFCF3"/>
    <a:srgbClr val="D1FFD1"/>
    <a:srgbClr val="66FF66"/>
    <a:srgbClr val="FFDDDD"/>
    <a:srgbClr val="FF9999"/>
    <a:srgbClr val="E1E9E5"/>
    <a:srgbClr val="FFE79B"/>
    <a:srgbClr val="FDE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6" autoAdjust="0"/>
    <p:restoredTop sz="94660"/>
  </p:normalViewPr>
  <p:slideViewPr>
    <p:cSldViewPr snapToGrid="0">
      <p:cViewPr>
        <p:scale>
          <a:sx n="50" d="100"/>
          <a:sy n="50" d="100"/>
        </p:scale>
        <p:origin x="220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855-33BA-454D-8AB6-C85243A37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70FC6-0407-44E8-8272-ED489C720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B207-0A8E-4CE5-B0E3-404DA40B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18/6/2022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F835-F1D3-4FB0-92CD-7A7BFD77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C595-B1B6-4005-81B4-BAB52B55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604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A158-DED5-4F59-81EB-AD267B16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E0CF0-06A0-4734-BD7E-05BBE1AB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6C38-9F4C-4FC1-B8BC-2E715965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18/6/2022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6E48E-C51E-40BD-910E-10681DE8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F584-FCEB-4B92-93D5-22D808E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17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17752-8B26-4E94-8EEB-357BBFF3F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9207C-89E8-479A-89D1-F8623ADE6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4E130-73A8-4550-B23A-9B5252EF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18/6/2022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1F29-2119-4E96-961C-8138AB05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545D-1803-4294-AB94-86229EDF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18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66CE-D97F-48E3-A05D-E0071F19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D275-C7EF-40F5-B7FC-2D528739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F218-A4E8-4172-AAD5-7C9F008E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18/6/2022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A1C4-332B-46D0-B426-67E1BA21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1A27-C1CC-4419-AD1C-1F34A2D4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489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6A93-0430-4EE2-8391-8640CB3F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A146D-AD0C-40F1-8493-B283750B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F07A-93A9-4676-90DB-D0F923DA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18/6/2022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2116-62EF-4B42-B206-E21A47C0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93F4-076D-4491-8314-6A33E9FC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642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A807-F3D0-4C7E-AB91-F0266234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1870-ACCD-442B-8190-3E40BE73E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A1BAB-8B2F-47A7-A4F5-D0F3E928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110D5-CC76-4C1F-A885-0CDAEF42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18/6/2022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84657-D106-43CB-908F-06219513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35978-5796-4117-ABC4-D8DFE7AC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034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43E-AD2B-4083-B6EA-C322B1B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76F1-FB5C-4072-B951-011CDE2D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CAAE1-07B4-41E0-83B5-30BF5076B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14E63-9836-41BE-AEC7-895249DA6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F0C73-0AF7-4757-9773-E9BF0F70E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C3BDE-4AEE-4AD8-91E5-65A698D0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18/6/2022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37E8D-916A-401A-867A-68E07C7E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515E7-A8DF-49F5-8492-9BD01FF8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06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1B39-58EE-460C-8C0F-C12A74F3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E43AC-CB22-4E08-8110-B5F034A9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18/6/2022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A89CE-C80A-442B-9CBD-089D8132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325BE-172C-4BE0-919D-BF6573B4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406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62135-C613-453F-BA70-4BD149E8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18/6/2022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12636-C6C6-4580-A446-0320704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47A98-6CFD-4900-A2B1-5EFEE37E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877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A29E-9F73-4079-80B6-DFD52587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0C05-4CFF-4271-85EF-28105B23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C03D5-F5FE-417A-94C1-4EFB034C2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8288-EEA0-4E2C-B00D-1435C723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18/6/2022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A6D6E-D86C-49D3-B69F-64964F00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E295-2672-42E6-96EE-ED07C1FB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153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5C3A-AA15-47E1-8EDE-40C424A7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5B366-87CE-41FD-BD10-8C196B236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5992F-3D09-4D7C-BD7F-FF79010A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DD2DD-90BC-4E26-AA40-66A0E1D1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18/6/2022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6FE0F-657F-4747-BD87-5A2B110E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FF69F-46F3-4B25-8F27-E0AEF4B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76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85BD0-CFEB-4787-ADE8-8296B179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8324-A853-4A1D-8BFB-AA6DEEEE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A816-00C1-4892-85F1-3E24B8B9F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D4372-E8C8-49E5-9B62-DC56D8CCE950}" type="datetimeFigureOut">
              <a:rPr lang="en-SG" smtClean="0"/>
              <a:t>18/6/2022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47EA-4A58-4E5E-A3A0-9A73EE584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73DA-3241-4FC1-9B72-9782F86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254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1C3BAC2-67C7-4DF4-ABE7-C80D9118168D}"/>
              </a:ext>
            </a:extLst>
          </p:cNvPr>
          <p:cNvGrpSpPr/>
          <p:nvPr/>
        </p:nvGrpSpPr>
        <p:grpSpPr>
          <a:xfrm>
            <a:off x="3819668" y="2717845"/>
            <a:ext cx="1728953" cy="1136701"/>
            <a:chOff x="5558158" y="2056079"/>
            <a:chExt cx="1728953" cy="113670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384831-1330-43B0-9726-AC0689BDB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158" y="2056079"/>
              <a:ext cx="1694548" cy="1064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606E20A-E53C-4292-844E-A0C9DE14DDD4}"/>
                </a:ext>
              </a:extLst>
            </p:cNvPr>
            <p:cNvGrpSpPr/>
            <p:nvPr/>
          </p:nvGrpSpPr>
          <p:grpSpPr>
            <a:xfrm>
              <a:off x="5565778" y="2147575"/>
              <a:ext cx="1721333" cy="1045205"/>
              <a:chOff x="5565778" y="2147575"/>
              <a:chExt cx="1721333" cy="1045205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AE739BE-BAA1-4B1B-B3FC-EB5AD12956EE}"/>
                  </a:ext>
                </a:extLst>
              </p:cNvPr>
              <p:cNvSpPr/>
              <p:nvPr/>
            </p:nvSpPr>
            <p:spPr>
              <a:xfrm>
                <a:off x="5565778" y="2178727"/>
                <a:ext cx="1712608" cy="1014053"/>
              </a:xfrm>
              <a:custGeom>
                <a:avLst/>
                <a:gdLst>
                  <a:gd name="connsiteX0" fmla="*/ 0 w 1645920"/>
                  <a:gd name="connsiteY0" fmla="*/ 1013460 h 1013460"/>
                  <a:gd name="connsiteX1" fmla="*/ 99060 w 1645920"/>
                  <a:gd name="connsiteY1" fmla="*/ 899160 h 1013460"/>
                  <a:gd name="connsiteX2" fmla="*/ 297180 w 1645920"/>
                  <a:gd name="connsiteY2" fmla="*/ 624840 h 1013460"/>
                  <a:gd name="connsiteX3" fmla="*/ 480060 w 1645920"/>
                  <a:gd name="connsiteY3" fmla="*/ 464820 h 1013460"/>
                  <a:gd name="connsiteX4" fmla="*/ 723900 w 1645920"/>
                  <a:gd name="connsiteY4" fmla="*/ 251460 h 1013460"/>
                  <a:gd name="connsiteX5" fmla="*/ 990600 w 1645920"/>
                  <a:gd name="connsiteY5" fmla="*/ 114300 h 1013460"/>
                  <a:gd name="connsiteX6" fmla="*/ 1356360 w 1645920"/>
                  <a:gd name="connsiteY6" fmla="*/ 38100 h 1013460"/>
                  <a:gd name="connsiteX7" fmla="*/ 1645920 w 1645920"/>
                  <a:gd name="connsiteY7" fmla="*/ 0 h 101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0" h="1013460">
                    <a:moveTo>
                      <a:pt x="0" y="1013460"/>
                    </a:moveTo>
                    <a:cubicBezTo>
                      <a:pt x="24765" y="988695"/>
                      <a:pt x="49530" y="963930"/>
                      <a:pt x="99060" y="899160"/>
                    </a:cubicBezTo>
                    <a:cubicBezTo>
                      <a:pt x="148590" y="834390"/>
                      <a:pt x="233680" y="697230"/>
                      <a:pt x="297180" y="624840"/>
                    </a:cubicBezTo>
                    <a:cubicBezTo>
                      <a:pt x="360680" y="552450"/>
                      <a:pt x="480060" y="464820"/>
                      <a:pt x="480060" y="464820"/>
                    </a:cubicBezTo>
                    <a:cubicBezTo>
                      <a:pt x="551180" y="402590"/>
                      <a:pt x="638810" y="309880"/>
                      <a:pt x="723900" y="251460"/>
                    </a:cubicBezTo>
                    <a:cubicBezTo>
                      <a:pt x="808990" y="193040"/>
                      <a:pt x="885190" y="149860"/>
                      <a:pt x="990600" y="114300"/>
                    </a:cubicBezTo>
                    <a:cubicBezTo>
                      <a:pt x="1096010" y="78740"/>
                      <a:pt x="1247140" y="57150"/>
                      <a:pt x="1356360" y="38100"/>
                    </a:cubicBezTo>
                    <a:cubicBezTo>
                      <a:pt x="1465580" y="19050"/>
                      <a:pt x="1555750" y="9525"/>
                      <a:pt x="164592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E244E02-C8E4-4107-A01B-18EADD5EBAB2}"/>
                  </a:ext>
                </a:extLst>
              </p:cNvPr>
              <p:cNvSpPr/>
              <p:nvPr/>
            </p:nvSpPr>
            <p:spPr>
              <a:xfrm rot="10223945">
                <a:off x="5624986" y="3018159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A035521-807A-4FBC-A704-B7631AE7FE5E}"/>
                  </a:ext>
                </a:extLst>
              </p:cNvPr>
              <p:cNvSpPr/>
              <p:nvPr/>
            </p:nvSpPr>
            <p:spPr>
              <a:xfrm rot="10223945">
                <a:off x="6247568" y="2381850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8400199-30B7-4E56-BED2-01E0F88EE229}"/>
                  </a:ext>
                </a:extLst>
              </p:cNvPr>
              <p:cNvSpPr/>
              <p:nvPr/>
            </p:nvSpPr>
            <p:spPr>
              <a:xfrm rot="10223945">
                <a:off x="7182961" y="2147575"/>
                <a:ext cx="104150" cy="98774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3DA3F7D-2374-490E-9D58-DC407890C07C}"/>
                  </a:ext>
                </a:extLst>
              </p:cNvPr>
              <p:cNvSpPr/>
              <p:nvPr/>
            </p:nvSpPr>
            <p:spPr>
              <a:xfrm rot="10223945">
                <a:off x="6871966" y="2186081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E492D56-D7C6-42E0-8ADD-94A6CD5B14E5}"/>
                  </a:ext>
                </a:extLst>
              </p:cNvPr>
              <p:cNvSpPr/>
              <p:nvPr/>
            </p:nvSpPr>
            <p:spPr>
              <a:xfrm rot="10223945">
                <a:off x="6548328" y="2235506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99C6438-77A0-4A2D-B4F7-ED96148849CD}"/>
                  </a:ext>
                </a:extLst>
              </p:cNvPr>
              <p:cNvSpPr/>
              <p:nvPr/>
            </p:nvSpPr>
            <p:spPr>
              <a:xfrm rot="10223945">
                <a:off x="5784333" y="2781638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9582621-AB35-49F0-BD24-600552891367}"/>
                  </a:ext>
                </a:extLst>
              </p:cNvPr>
              <p:cNvSpPr/>
              <p:nvPr/>
            </p:nvSpPr>
            <p:spPr>
              <a:xfrm rot="10223945">
                <a:off x="5995552" y="2588621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74DBD3-BF4E-4A0F-A9DE-A74D7E34A3BB}"/>
              </a:ext>
            </a:extLst>
          </p:cNvPr>
          <p:cNvGrpSpPr/>
          <p:nvPr/>
        </p:nvGrpSpPr>
        <p:grpSpPr>
          <a:xfrm>
            <a:off x="7695652" y="3020695"/>
            <a:ext cx="346452" cy="708617"/>
            <a:chOff x="6871564" y="2429082"/>
            <a:chExt cx="346452" cy="708617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F040B8-D48F-46CD-857F-CC8982185281}"/>
                </a:ext>
              </a:extLst>
            </p:cNvPr>
            <p:cNvSpPr/>
            <p:nvPr/>
          </p:nvSpPr>
          <p:spPr>
            <a:xfrm>
              <a:off x="6933823" y="2510118"/>
              <a:ext cx="218352" cy="625713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56E7393-5900-470A-B67B-4501B3B7AE05}"/>
                </a:ext>
              </a:extLst>
            </p:cNvPr>
            <p:cNvSpPr/>
            <p:nvPr/>
          </p:nvSpPr>
          <p:spPr>
            <a:xfrm>
              <a:off x="6871564" y="2429082"/>
              <a:ext cx="346452" cy="8103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48153-4432-4166-9D69-B1EF45F29770}"/>
                </a:ext>
              </a:extLst>
            </p:cNvPr>
            <p:cNvSpPr/>
            <p:nvPr/>
          </p:nvSpPr>
          <p:spPr>
            <a:xfrm>
              <a:off x="6938586" y="2877808"/>
              <a:ext cx="211344" cy="87269"/>
            </a:xfrm>
            <a:prstGeom prst="rect">
              <a:avLst/>
            </a:prstGeom>
            <a:solidFill>
              <a:srgbClr val="CC79A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7FBA2D-F599-49BF-B29F-8980BE788A47}"/>
                </a:ext>
              </a:extLst>
            </p:cNvPr>
            <p:cNvSpPr/>
            <p:nvPr/>
          </p:nvSpPr>
          <p:spPr>
            <a:xfrm>
              <a:off x="6937018" y="2964702"/>
              <a:ext cx="214201" cy="172997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5E4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1F95E07-DF8E-49C4-8C0A-A48853D50376}"/>
                </a:ext>
              </a:extLst>
            </p:cNvPr>
            <p:cNvSpPr/>
            <p:nvPr/>
          </p:nvSpPr>
          <p:spPr>
            <a:xfrm>
              <a:off x="6939876" y="2665302"/>
              <a:ext cx="211344" cy="21153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27850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exagon 30">
            <a:extLst>
              <a:ext uri="{FF2B5EF4-FFF2-40B4-BE49-F238E27FC236}">
                <a16:creationId xmlns:a16="http://schemas.microsoft.com/office/drawing/2014/main" id="{596B2C3F-3BDE-43E6-9539-CC613571E689}"/>
              </a:ext>
            </a:extLst>
          </p:cNvPr>
          <p:cNvSpPr>
            <a:spLocks noChangeAspect="1"/>
          </p:cNvSpPr>
          <p:nvPr/>
        </p:nvSpPr>
        <p:spPr>
          <a:xfrm rot="1800000">
            <a:off x="4988883" y="1986280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FDEFFF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ECFF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BD657-B7B4-4AD0-A4FB-E817DEAD1604}"/>
              </a:ext>
            </a:extLst>
          </p:cNvPr>
          <p:cNvGrpSpPr/>
          <p:nvPr/>
        </p:nvGrpSpPr>
        <p:grpSpPr>
          <a:xfrm>
            <a:off x="5399773" y="2665164"/>
            <a:ext cx="1939206" cy="1173155"/>
            <a:chOff x="5523952" y="2044270"/>
            <a:chExt cx="1939206" cy="117315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5FC36EC-BFB2-43B6-A8EA-7B17CECA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8398" y="2044270"/>
              <a:ext cx="0" cy="11731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8DD1426-C2CC-4194-BBBE-2AAB452FFB32}"/>
                </a:ext>
              </a:extLst>
            </p:cNvPr>
            <p:cNvCxnSpPr>
              <a:cxnSpLocks/>
            </p:cNvCxnSpPr>
            <p:nvPr/>
          </p:nvCxnSpPr>
          <p:spPr>
            <a:xfrm>
              <a:off x="5523952" y="3217425"/>
              <a:ext cx="19392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0558B72-FB2D-4AA5-A69B-02BF30156EB0}"/>
              </a:ext>
            </a:extLst>
          </p:cNvPr>
          <p:cNvSpPr txBox="1"/>
          <p:nvPr/>
        </p:nvSpPr>
        <p:spPr>
          <a:xfrm>
            <a:off x="5389693" y="2277087"/>
            <a:ext cx="18989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Dilution Curve</a:t>
            </a:r>
          </a:p>
          <a:p>
            <a:pPr algn="ctr">
              <a:lnSpc>
                <a:spcPts val="1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Validation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8B4B5D-F9F2-49AF-B7F2-6A939871F43F}"/>
              </a:ext>
            </a:extLst>
          </p:cNvPr>
          <p:cNvGrpSpPr/>
          <p:nvPr/>
        </p:nvGrpSpPr>
        <p:grpSpPr>
          <a:xfrm>
            <a:off x="5433979" y="2676973"/>
            <a:ext cx="1728953" cy="1136701"/>
            <a:chOff x="5558158" y="2056079"/>
            <a:chExt cx="1728953" cy="113670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0C423E-52CD-4718-80A1-3601C04D7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158" y="2056079"/>
              <a:ext cx="1694548" cy="1064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D7086-9A87-4A6A-BD90-8CB2859D7CC1}"/>
                </a:ext>
              </a:extLst>
            </p:cNvPr>
            <p:cNvGrpSpPr/>
            <p:nvPr/>
          </p:nvGrpSpPr>
          <p:grpSpPr>
            <a:xfrm>
              <a:off x="5565778" y="2147575"/>
              <a:ext cx="1721333" cy="1045205"/>
              <a:chOff x="5565778" y="2147575"/>
              <a:chExt cx="1721333" cy="104520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B4D620D-08C2-484B-A2B8-720489D13270}"/>
                  </a:ext>
                </a:extLst>
              </p:cNvPr>
              <p:cNvSpPr/>
              <p:nvPr/>
            </p:nvSpPr>
            <p:spPr>
              <a:xfrm>
                <a:off x="5565778" y="2178727"/>
                <a:ext cx="1712608" cy="1014053"/>
              </a:xfrm>
              <a:custGeom>
                <a:avLst/>
                <a:gdLst>
                  <a:gd name="connsiteX0" fmla="*/ 0 w 1645920"/>
                  <a:gd name="connsiteY0" fmla="*/ 1013460 h 1013460"/>
                  <a:gd name="connsiteX1" fmla="*/ 99060 w 1645920"/>
                  <a:gd name="connsiteY1" fmla="*/ 899160 h 1013460"/>
                  <a:gd name="connsiteX2" fmla="*/ 297180 w 1645920"/>
                  <a:gd name="connsiteY2" fmla="*/ 624840 h 1013460"/>
                  <a:gd name="connsiteX3" fmla="*/ 480060 w 1645920"/>
                  <a:gd name="connsiteY3" fmla="*/ 464820 h 1013460"/>
                  <a:gd name="connsiteX4" fmla="*/ 723900 w 1645920"/>
                  <a:gd name="connsiteY4" fmla="*/ 251460 h 1013460"/>
                  <a:gd name="connsiteX5" fmla="*/ 990600 w 1645920"/>
                  <a:gd name="connsiteY5" fmla="*/ 114300 h 1013460"/>
                  <a:gd name="connsiteX6" fmla="*/ 1356360 w 1645920"/>
                  <a:gd name="connsiteY6" fmla="*/ 38100 h 1013460"/>
                  <a:gd name="connsiteX7" fmla="*/ 1645920 w 1645920"/>
                  <a:gd name="connsiteY7" fmla="*/ 0 h 101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0" h="1013460">
                    <a:moveTo>
                      <a:pt x="0" y="1013460"/>
                    </a:moveTo>
                    <a:cubicBezTo>
                      <a:pt x="24765" y="988695"/>
                      <a:pt x="49530" y="963930"/>
                      <a:pt x="99060" y="899160"/>
                    </a:cubicBezTo>
                    <a:cubicBezTo>
                      <a:pt x="148590" y="834390"/>
                      <a:pt x="233680" y="697230"/>
                      <a:pt x="297180" y="624840"/>
                    </a:cubicBezTo>
                    <a:cubicBezTo>
                      <a:pt x="360680" y="552450"/>
                      <a:pt x="480060" y="464820"/>
                      <a:pt x="480060" y="464820"/>
                    </a:cubicBezTo>
                    <a:cubicBezTo>
                      <a:pt x="551180" y="402590"/>
                      <a:pt x="638810" y="309880"/>
                      <a:pt x="723900" y="251460"/>
                    </a:cubicBezTo>
                    <a:cubicBezTo>
                      <a:pt x="808990" y="193040"/>
                      <a:pt x="885190" y="149860"/>
                      <a:pt x="990600" y="114300"/>
                    </a:cubicBezTo>
                    <a:cubicBezTo>
                      <a:pt x="1096010" y="78740"/>
                      <a:pt x="1247140" y="57150"/>
                      <a:pt x="1356360" y="38100"/>
                    </a:cubicBezTo>
                    <a:cubicBezTo>
                      <a:pt x="1465580" y="19050"/>
                      <a:pt x="1555750" y="9525"/>
                      <a:pt x="164592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B601FE9-4FC6-42F3-8087-2FB7886882DA}"/>
                  </a:ext>
                </a:extLst>
              </p:cNvPr>
              <p:cNvSpPr/>
              <p:nvPr/>
            </p:nvSpPr>
            <p:spPr>
              <a:xfrm rot="10223945">
                <a:off x="5624986" y="3018159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A58F8F3-82F2-413C-98DB-FC76F70A6C85}"/>
                  </a:ext>
                </a:extLst>
              </p:cNvPr>
              <p:cNvSpPr/>
              <p:nvPr/>
            </p:nvSpPr>
            <p:spPr>
              <a:xfrm rot="10223945">
                <a:off x="6247568" y="2381850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3866C22-C7AE-434F-8115-9F21EEC97294}"/>
                  </a:ext>
                </a:extLst>
              </p:cNvPr>
              <p:cNvSpPr/>
              <p:nvPr/>
            </p:nvSpPr>
            <p:spPr>
              <a:xfrm rot="10223945">
                <a:off x="7182961" y="2147575"/>
                <a:ext cx="104150" cy="98774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4D0A018-E505-4003-9CB5-5D256F948DF0}"/>
                  </a:ext>
                </a:extLst>
              </p:cNvPr>
              <p:cNvSpPr/>
              <p:nvPr/>
            </p:nvSpPr>
            <p:spPr>
              <a:xfrm rot="10223945">
                <a:off x="6871966" y="2186081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3DD0A69-7512-4AE9-ABDB-2E255A159FBE}"/>
                  </a:ext>
                </a:extLst>
              </p:cNvPr>
              <p:cNvSpPr/>
              <p:nvPr/>
            </p:nvSpPr>
            <p:spPr>
              <a:xfrm rot="10223945">
                <a:off x="6548328" y="2235506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A38A2A0-7476-4C5B-8132-503142EC8C02}"/>
                  </a:ext>
                </a:extLst>
              </p:cNvPr>
              <p:cNvSpPr/>
              <p:nvPr/>
            </p:nvSpPr>
            <p:spPr>
              <a:xfrm rot="10223945">
                <a:off x="5784333" y="2781638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667E21A-3DF7-470E-AAFF-3C9F5A8BFD73}"/>
                  </a:ext>
                </a:extLst>
              </p:cNvPr>
              <p:cNvSpPr/>
              <p:nvPr/>
            </p:nvSpPr>
            <p:spPr>
              <a:xfrm rot="10223945">
                <a:off x="5995552" y="2588621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646EBDD-EF8F-46BA-9329-FF29E480EDA7}"/>
              </a:ext>
            </a:extLst>
          </p:cNvPr>
          <p:cNvSpPr txBox="1"/>
          <p:nvPr/>
        </p:nvSpPr>
        <p:spPr>
          <a:xfrm>
            <a:off x="5796190" y="3813674"/>
            <a:ext cx="1020181" cy="377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Test Kit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9D1EC0-CF55-4A61-84BD-6C6622AF5CEB}"/>
              </a:ext>
            </a:extLst>
          </p:cNvPr>
          <p:cNvGrpSpPr/>
          <p:nvPr/>
        </p:nvGrpSpPr>
        <p:grpSpPr>
          <a:xfrm>
            <a:off x="6747385" y="3049976"/>
            <a:ext cx="346452" cy="708617"/>
            <a:chOff x="6871564" y="2429082"/>
            <a:chExt cx="346452" cy="70861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F5BE66-774F-499F-A8BB-8D425B64CA47}"/>
                </a:ext>
              </a:extLst>
            </p:cNvPr>
            <p:cNvSpPr/>
            <p:nvPr/>
          </p:nvSpPr>
          <p:spPr>
            <a:xfrm>
              <a:off x="6933823" y="2510118"/>
              <a:ext cx="218352" cy="625713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0E7A67F-EA93-48A5-BBD4-7CF797C6BB4C}"/>
                </a:ext>
              </a:extLst>
            </p:cNvPr>
            <p:cNvSpPr/>
            <p:nvPr/>
          </p:nvSpPr>
          <p:spPr>
            <a:xfrm>
              <a:off x="6871564" y="2429082"/>
              <a:ext cx="346452" cy="8103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DFA8C5-FD9A-45DC-8727-FAEA2C2734A7}"/>
                </a:ext>
              </a:extLst>
            </p:cNvPr>
            <p:cNvSpPr/>
            <p:nvPr/>
          </p:nvSpPr>
          <p:spPr>
            <a:xfrm>
              <a:off x="6938586" y="2877808"/>
              <a:ext cx="211344" cy="87269"/>
            </a:xfrm>
            <a:prstGeom prst="rect">
              <a:avLst/>
            </a:prstGeom>
            <a:solidFill>
              <a:srgbClr val="CC79A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C2A38EF-2588-4E52-AD85-6C45FB98092A}"/>
                </a:ext>
              </a:extLst>
            </p:cNvPr>
            <p:cNvSpPr/>
            <p:nvPr/>
          </p:nvSpPr>
          <p:spPr>
            <a:xfrm>
              <a:off x="6937018" y="2964702"/>
              <a:ext cx="214201" cy="172997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5E4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6AC226D-D546-44C0-B1ED-F5DE974D171B}"/>
                </a:ext>
              </a:extLst>
            </p:cNvPr>
            <p:cNvSpPr/>
            <p:nvPr/>
          </p:nvSpPr>
          <p:spPr>
            <a:xfrm>
              <a:off x="6939876" y="2665302"/>
              <a:ext cx="211344" cy="21153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09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637DDD-C2FB-4618-80DF-4B2199F0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3" y="334337"/>
            <a:ext cx="5317067" cy="61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Table 345">
            <a:extLst>
              <a:ext uri="{FF2B5EF4-FFF2-40B4-BE49-F238E27FC236}">
                <a16:creationId xmlns:a16="http://schemas.microsoft.com/office/drawing/2014/main" id="{DCD2205B-A18D-41AA-9C17-D15404951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39234"/>
              </p:ext>
            </p:extLst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22" name="Table 321">
            <a:extLst>
              <a:ext uri="{FF2B5EF4-FFF2-40B4-BE49-F238E27FC236}">
                <a16:creationId xmlns:a16="http://schemas.microsoft.com/office/drawing/2014/main" id="{5C5AF578-BF67-46A9-ACCF-BBEB95DFF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06917"/>
              </p:ext>
            </p:extLst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Dilution Curve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314" name="Table 313">
            <a:extLst>
              <a:ext uri="{FF2B5EF4-FFF2-40B4-BE49-F238E27FC236}">
                <a16:creationId xmlns:a16="http://schemas.microsoft.com/office/drawing/2014/main" id="{E5AC3E26-E3B3-4D81-96E6-2FA45D14B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26437"/>
              </p:ext>
            </p:extLst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05" name="Table 304">
            <a:extLst>
              <a:ext uri="{FF2B5EF4-FFF2-40B4-BE49-F238E27FC236}">
                <a16:creationId xmlns:a16="http://schemas.microsoft.com/office/drawing/2014/main" id="{2C4A18EE-F1EE-41BC-BC56-C0CA16C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15394"/>
              </p:ext>
            </p:extLst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DAD88C6E-4DB6-4F69-BE39-6BF32025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32669"/>
              </p:ext>
            </p:extLst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51BC99D-BC1A-4F78-93E9-5E4B338D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81512"/>
              </p:ext>
            </p:extLst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020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5913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DEB3964-09AA-44D4-85DB-80507837C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78885"/>
              </p:ext>
            </p:extLst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2453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3669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91FB43B-B759-4615-8B0C-AD4C55B31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11724"/>
              </p:ext>
            </p:extLst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CD1B6ED-107A-40FC-828F-FE7F55319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99860"/>
              </p:ext>
            </p:extLst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90911FF7-F21C-436E-859F-1D09FA833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35582"/>
              </p:ext>
            </p:extLst>
          </p:nvPr>
        </p:nvGraphicFramePr>
        <p:xfrm>
          <a:off x="2023837" y="-554839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8E19261-B338-4DCA-88D5-ABC4722E6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29745"/>
              </p:ext>
            </p:extLst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Transition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C54348D2-EFF8-40C0-8A85-21C725C2F825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create_dilution_table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409727-C26F-49A1-9F74-1FEE0AA22BD0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ADD90C7-E92A-4C16-A454-348EBDAE1EE3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summarise_dilution_table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7DE884-5929-4AA0-A326-1003440C6C98}"/>
              </a:ext>
            </a:extLst>
          </p:cNvPr>
          <p:cNvCxnSpPr>
            <a:cxnSpLocks/>
            <a:stCxn id="61" idx="2"/>
            <a:endCxn id="95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18B0376-33BC-49B6-B1D3-3D112A04C336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evaluate_linearity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FBA76B3A-0707-4282-8663-0A532302B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3355"/>
              </p:ext>
            </p:extLst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D87E26F-3B4F-4DD2-A1C4-FE18913AF20C}"/>
              </a:ext>
            </a:extLst>
          </p:cNvPr>
          <p:cNvCxnSpPr>
            <a:cxnSpLocks/>
            <a:stCxn id="61" idx="3"/>
            <a:endCxn id="87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02B8AFD-5C43-4F14-BC92-E7AD9FCDE456}"/>
              </a:ext>
            </a:extLst>
          </p:cNvPr>
          <p:cNvCxnSpPr>
            <a:cxnSpLocks/>
            <a:stCxn id="95" idx="3"/>
            <a:endCxn id="87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B6F134B-508C-4BF4-97F6-583CEA140D4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write_summary_excel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99552D-7B77-4F96-BEBF-CCE54506551C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add_ggplot_panel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BD5CD9-9BD5-48C8-9506-E54A62BBD48A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add_plotly_panel</a:t>
            </a:r>
          </a:p>
        </p:txBody>
      </p:sp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3AC7E8EC-0549-46FD-B208-E272B25CD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22768"/>
              </p:ext>
            </p:extLst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E31C229C-E5FB-4958-A4D3-0EB52C3897FD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view_ggplot_pdf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916C99E-D66D-4034-BE83-D90153D1A70F}"/>
              </a:ext>
            </a:extLst>
          </p:cNvPr>
          <p:cNvCxnSpPr>
            <a:cxnSpLocks/>
            <a:stCxn id="59" idx="3"/>
            <a:endCxn id="158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>
            <a:extLst>
              <a:ext uri="{FF2B5EF4-FFF2-40B4-BE49-F238E27FC236}">
                <a16:creationId xmlns:a16="http://schemas.microsoft.com/office/drawing/2014/main" id="{6442E19C-758B-42A2-914B-B7F41C4CB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51948"/>
              </p:ext>
            </p:extLst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84410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169" name="TextBox 168">
            <a:extLst>
              <a:ext uri="{FF2B5EF4-FFF2-40B4-BE49-F238E27FC236}">
                <a16:creationId xmlns:a16="http://schemas.microsoft.com/office/drawing/2014/main" id="{CA3D7799-CAF8-4D20-B3E5-B3710B95E43B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convert_to_cog</a:t>
            </a:r>
          </a:p>
        </p:txBody>
      </p:sp>
      <p:graphicFrame>
        <p:nvGraphicFramePr>
          <p:cNvPr id="170" name="Table 169">
            <a:extLst>
              <a:ext uri="{FF2B5EF4-FFF2-40B4-BE49-F238E27FC236}">
                <a16:creationId xmlns:a16="http://schemas.microsoft.com/office/drawing/2014/main" id="{C4247AA8-564A-44E3-8FB5-B54C27136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87814"/>
              </p:ext>
            </p:extLst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96" name="TextBox 195">
            <a:extLst>
              <a:ext uri="{FF2B5EF4-FFF2-40B4-BE49-F238E27FC236}">
                <a16:creationId xmlns:a16="http://schemas.microsoft.com/office/drawing/2014/main" id="{C57C0CBB-27B2-4F53-A5C2-E1BF3EE5ECD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view_trellis_html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5717AFE1-291F-4618-BD02-BAF7937ED55D}"/>
              </a:ext>
            </a:extLst>
          </p:cNvPr>
          <p:cNvCxnSpPr>
            <a:cxnSpLocks/>
            <a:stCxn id="305" idx="3"/>
            <a:endCxn id="6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FED79170-6709-49D6-A5B0-D1B4AA353D6A}"/>
              </a:ext>
            </a:extLst>
          </p:cNvPr>
          <p:cNvCxnSpPr>
            <a:cxnSpLocks/>
            <a:stCxn id="346" idx="2"/>
            <a:endCxn id="5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9390"/>
              <a:gd name="adj2" fmla="val 121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D78CEEA6-C52A-4323-8A12-9D9EBA105E50}"/>
              </a:ext>
            </a:extLst>
          </p:cNvPr>
          <p:cNvCxnSpPr>
            <a:cxnSpLocks/>
            <a:stCxn id="346" idx="2"/>
            <a:endCxn id="6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4644"/>
              <a:gd name="adj2" fmla="val 121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AC6611FB-44B6-4DDA-8E27-3A0EF51A06D7}"/>
              </a:ext>
            </a:extLst>
          </p:cNvPr>
          <p:cNvCxnSpPr>
            <a:cxnSpLocks/>
            <a:stCxn id="60" idx="3"/>
            <a:endCxn id="168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5DB2816-446F-4AAB-938A-190A9F29D927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convert_to_cog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A0516C4-A767-4954-8ADF-42DDA5CFB6EA}"/>
              </a:ext>
            </a:extLst>
          </p:cNvPr>
          <p:cNvCxnSpPr>
            <a:cxnSpLocks/>
            <a:stCxn id="168" idx="3"/>
            <a:endCxn id="170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36F1667-E92D-44F4-8072-3C4AFED861BE}"/>
              </a:ext>
            </a:extLst>
          </p:cNvPr>
          <p:cNvCxnSpPr>
            <a:cxnSpLocks/>
            <a:stCxn id="59" idx="3"/>
            <a:endCxn id="168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3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E9F1D8-D01E-44D5-8DDA-124AF23E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86" y="0"/>
            <a:ext cx="11363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158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40</cp:revision>
  <dcterms:created xsi:type="dcterms:W3CDTF">2021-08-21T07:40:20Z</dcterms:created>
  <dcterms:modified xsi:type="dcterms:W3CDTF">2022-06-18T05:59:12Z</dcterms:modified>
</cp:coreProperties>
</file>