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  <a:srgbClr val="FF9999"/>
    <a:srgbClr val="F5AFFF"/>
    <a:srgbClr val="FD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6" autoAdjust="0"/>
    <p:restoredTop sz="94660"/>
  </p:normalViewPr>
  <p:slideViewPr>
    <p:cSldViewPr snapToGrid="0">
      <p:cViewPr>
        <p:scale>
          <a:sx n="50" d="100"/>
          <a:sy n="50" d="100"/>
        </p:scale>
        <p:origin x="220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855-33BA-454D-8AB6-C85243A3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0FC6-0407-44E8-8272-ED489C72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B207-0A8E-4CE5-B0E3-404DA40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F835-F1D3-4FB0-92CD-7A7BFD77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C595-B1B6-4005-81B4-BAB52B5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604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158-DED5-4F59-81EB-AD267B1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0CF0-06A0-4734-BD7E-05BBE1AB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6C38-9F4C-4FC1-B8BC-2E715965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E48E-C51E-40BD-910E-10681DE8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584-FCEB-4B92-93D5-22D808E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7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7752-8B26-4E94-8EEB-357BBFF3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207C-89E8-479A-89D1-F8623ADE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E130-73A8-4550-B23A-9B5252EF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1F29-2119-4E96-961C-8138AB05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545D-1803-4294-AB94-86229EDF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18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66CE-D97F-48E3-A05D-E0071F19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D275-C7EF-40F5-B7FC-2D528739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F218-A4E8-4172-AAD5-7C9F008E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1C4-332B-46D0-B426-67E1BA2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1A27-C1CC-4419-AD1C-1F34A2D4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48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A93-0430-4EE2-8391-8640CB3F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146D-AD0C-40F1-8493-B283750B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F07A-93A9-4676-90DB-D0F923D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2116-62EF-4B42-B206-E21A47C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93F4-076D-4491-8314-6A33E9FC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64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A807-F3D0-4C7E-AB91-F026623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1870-ACCD-442B-8190-3E40BE73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1BAB-8B2F-47A7-A4F5-D0F3E928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10D5-CC76-4C1F-A885-0CDAEF4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4657-D106-43CB-908F-0621951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5978-5796-4117-ABC4-D8DFE7A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03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43E-AD2B-4083-B6EA-C322B1B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76F1-FB5C-4072-B951-011CDE2D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AAE1-07B4-41E0-83B5-30BF5076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4E63-9836-41BE-AEC7-895249DA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0C73-0AF7-4757-9773-E9BF0F70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C3BDE-4AEE-4AD8-91E5-65A698D0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37E8D-916A-401A-867A-68E07C7E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15E7-A8DF-49F5-8492-9BD01FF8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06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B39-58EE-460C-8C0F-C12A74F3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43AC-CB22-4E08-8110-B5F034A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89CE-C80A-442B-9CBD-089D8132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325BE-172C-4BE0-919D-BF6573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40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2135-C613-453F-BA70-4BD149E8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12636-C6C6-4580-A446-0320704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7A98-6CFD-4900-A2B1-5EFEE37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877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A29E-9F73-4079-80B6-DFD52587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0C05-4CFF-4271-85EF-28105B23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C03D5-F5FE-417A-94C1-4EFB034C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8288-EEA0-4E2C-B00D-1435C723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6D6E-D86C-49D3-B69F-64964F00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95-2672-42E6-96EE-ED07C1FB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15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5C3A-AA15-47E1-8EDE-40C424A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5B366-87CE-41FD-BD10-8C196B23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992F-3D09-4D7C-BD7F-FF79010A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D2DD-90BC-4E26-AA40-66A0E1D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6FE0F-657F-4747-BD87-5A2B110E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F69F-46F3-4B25-8F27-E0AEF4B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76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85BD0-CFEB-4787-ADE8-8296B179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8324-A853-4A1D-8BFB-AA6DEEE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A816-00C1-4892-85F1-3E24B8B9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4372-E8C8-49E5-9B62-DC56D8CCE950}" type="datetimeFigureOut">
              <a:rPr lang="en-SG" smtClean="0"/>
              <a:t>17/6/2022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47EA-4A58-4E5E-A3A0-9A73EE58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3DA-3241-4FC1-9B72-9782F86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25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3BAC2-67C7-4DF4-ABE7-C80D9118168D}"/>
              </a:ext>
            </a:extLst>
          </p:cNvPr>
          <p:cNvGrpSpPr/>
          <p:nvPr/>
        </p:nvGrpSpPr>
        <p:grpSpPr>
          <a:xfrm>
            <a:off x="3819668" y="2717845"/>
            <a:ext cx="1728953" cy="1136701"/>
            <a:chOff x="5558158" y="2056079"/>
            <a:chExt cx="1728953" cy="113670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384831-1330-43B0-9726-AC0689BD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06E20A-E53C-4292-844E-A0C9DE14DDD4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AE739BE-BAA1-4B1B-B3FC-EB5AD12956EE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E244E02-C8E4-4107-A01B-18EADD5EBAB2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A035521-807A-4FBC-A704-B7631AE7FE5E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8400199-30B7-4E56-BED2-01E0F88EE229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3DA3F7D-2374-490E-9D58-DC407890C07C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E492D56-D7C6-42E0-8ADD-94A6CD5B14E5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9C6438-77A0-4A2D-B4F7-ED96148849CD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9582621-AB35-49F0-BD24-600552891367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74DBD3-BF4E-4A0F-A9DE-A74D7E34A3BB}"/>
              </a:ext>
            </a:extLst>
          </p:cNvPr>
          <p:cNvGrpSpPr/>
          <p:nvPr/>
        </p:nvGrpSpPr>
        <p:grpSpPr>
          <a:xfrm>
            <a:off x="7695652" y="3020695"/>
            <a:ext cx="346452" cy="708617"/>
            <a:chOff x="6871564" y="2429082"/>
            <a:chExt cx="346452" cy="70861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F040B8-D48F-46CD-857F-CC8982185281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6E7393-5900-470A-B67B-4501B3B7AE05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48153-4432-4166-9D69-B1EF45F29770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7FBA2D-F599-49BF-B29F-8980BE788A47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F95E07-DF8E-49C4-8C0A-A48853D50376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50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xagon 30">
            <a:extLst>
              <a:ext uri="{FF2B5EF4-FFF2-40B4-BE49-F238E27FC236}">
                <a16:creationId xmlns:a16="http://schemas.microsoft.com/office/drawing/2014/main" id="{596B2C3F-3BDE-43E6-9539-CC613571E689}"/>
              </a:ext>
            </a:extLst>
          </p:cNvPr>
          <p:cNvSpPr>
            <a:spLocks noChangeAspect="1"/>
          </p:cNvSpPr>
          <p:nvPr/>
        </p:nvSpPr>
        <p:spPr>
          <a:xfrm rot="1800000">
            <a:off x="4988883" y="1986280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DEFFF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ECF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BD657-B7B4-4AD0-A4FB-E817DEAD1604}"/>
              </a:ext>
            </a:extLst>
          </p:cNvPr>
          <p:cNvGrpSpPr/>
          <p:nvPr/>
        </p:nvGrpSpPr>
        <p:grpSpPr>
          <a:xfrm>
            <a:off x="5399773" y="2665164"/>
            <a:ext cx="1939206" cy="1173155"/>
            <a:chOff x="5523952" y="2044270"/>
            <a:chExt cx="1939206" cy="117315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FC36EC-BFB2-43B6-A8EA-7B17CECA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398" y="2044270"/>
              <a:ext cx="0" cy="11731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DD1426-C2CC-4194-BBBE-2AAB452FFB32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3217425"/>
              <a:ext cx="19392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0558B72-FB2D-4AA5-A69B-02BF30156EB0}"/>
              </a:ext>
            </a:extLst>
          </p:cNvPr>
          <p:cNvSpPr txBox="1"/>
          <p:nvPr/>
        </p:nvSpPr>
        <p:spPr>
          <a:xfrm>
            <a:off x="5389693" y="2277087"/>
            <a:ext cx="18989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Dilution Curve</a:t>
            </a:r>
          </a:p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Validation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8B4B5D-F9F2-49AF-B7F2-6A939871F43F}"/>
              </a:ext>
            </a:extLst>
          </p:cNvPr>
          <p:cNvGrpSpPr/>
          <p:nvPr/>
        </p:nvGrpSpPr>
        <p:grpSpPr>
          <a:xfrm>
            <a:off x="5433979" y="2676973"/>
            <a:ext cx="1728953" cy="1136701"/>
            <a:chOff x="5558158" y="2056079"/>
            <a:chExt cx="1728953" cy="113670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0C423E-52CD-4718-80A1-3601C04D7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D7086-9A87-4A6A-BD90-8CB2859D7CC1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B4D620D-08C2-484B-A2B8-720489D13270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B601FE9-4FC6-42F3-8087-2FB7886882DA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A58F8F3-82F2-413C-98DB-FC76F70A6C85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3866C22-C7AE-434F-8115-9F21EEC97294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D0A018-E505-4003-9CB5-5D256F948DF0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DD0A69-7512-4AE9-ABDB-2E255A159FBE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A38A2A0-7476-4C5B-8132-503142EC8C02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667E21A-3DF7-470E-AAFF-3C9F5A8BFD73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46EBDD-EF8F-46BA-9329-FF29E480EDA7}"/>
              </a:ext>
            </a:extLst>
          </p:cNvPr>
          <p:cNvSpPr txBox="1"/>
          <p:nvPr/>
        </p:nvSpPr>
        <p:spPr>
          <a:xfrm>
            <a:off x="5796190" y="3813674"/>
            <a:ext cx="1020181" cy="377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Test Kit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9D1EC0-CF55-4A61-84BD-6C6622AF5CEB}"/>
              </a:ext>
            </a:extLst>
          </p:cNvPr>
          <p:cNvGrpSpPr/>
          <p:nvPr/>
        </p:nvGrpSpPr>
        <p:grpSpPr>
          <a:xfrm>
            <a:off x="6747385" y="3049976"/>
            <a:ext cx="346452" cy="708617"/>
            <a:chOff x="6871564" y="2429082"/>
            <a:chExt cx="346452" cy="70861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F5BE66-774F-499F-A8BB-8D425B64CA47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0E7A67F-EA93-48A5-BBD4-7CF797C6BB4C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DFA8C5-FD9A-45DC-8727-FAEA2C2734A7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2A38EF-2588-4E52-AD85-6C45FB98092A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AC226D-D546-44C0-B1ED-F5DE974D171B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0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37DDD-C2FB-4618-80DF-4B2199F0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334337"/>
            <a:ext cx="5317067" cy="61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Table 345">
            <a:extLst>
              <a:ext uri="{FF2B5EF4-FFF2-40B4-BE49-F238E27FC236}">
                <a16:creationId xmlns:a16="http://schemas.microsoft.com/office/drawing/2014/main" id="{DCD2205B-A18D-41AA-9C17-D15404951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87459"/>
              </p:ext>
            </p:extLst>
          </p:nvPr>
        </p:nvGraphicFramePr>
        <p:xfrm>
          <a:off x="1155148" y="-233018"/>
          <a:ext cx="4047297" cy="415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297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443899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70797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5C5AF578-BF67-46A9-ACCF-BBEB95DFF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01546"/>
              </p:ext>
            </p:extLst>
          </p:nvPr>
        </p:nvGraphicFramePr>
        <p:xfrm>
          <a:off x="5614586" y="-247532"/>
          <a:ext cx="12681447" cy="416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66285276"/>
                    </a:ext>
                  </a:extLst>
                </a:gridCol>
                <a:gridCol w="12224247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489163">
                <a:tc gridSpan="2"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160340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Interactive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207382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Static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E5AC3E26-E3B3-4D81-96E6-2FA45D14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69810"/>
              </p:ext>
            </p:extLst>
          </p:nvPr>
        </p:nvGraphicFramePr>
        <p:xfrm>
          <a:off x="1108687" y="4587973"/>
          <a:ext cx="17187346" cy="111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7346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8389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74971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2C4A18EE-F1EE-41BC-BC56-C0CA16C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24891"/>
              </p:ext>
            </p:extLst>
          </p:nvPr>
        </p:nvGraphicFramePr>
        <p:xfrm>
          <a:off x="-4145132" y="-232228"/>
          <a:ext cx="3082244" cy="350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244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470353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AD88C6E-4DB6-4F69-BE39-6BF32025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70995"/>
              </p:ext>
            </p:extLst>
          </p:nvPr>
        </p:nvGraphicFramePr>
        <p:xfrm>
          <a:off x="1608376" y="3145108"/>
          <a:ext cx="33787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228061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1228061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Classification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51BC99D-BC1A-4F78-93E9-5E4B338D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48119"/>
              </p:ext>
            </p:extLst>
          </p:nvPr>
        </p:nvGraphicFramePr>
        <p:xfrm>
          <a:off x="7949238" y="214703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2456122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DEB3964-09AA-44D4-85DB-80507837C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9299"/>
              </p:ext>
            </p:extLst>
          </p:nvPr>
        </p:nvGraphicFramePr>
        <p:xfrm>
          <a:off x="8003866" y="48037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2456122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1FB43B-B759-4615-8B0C-AD4C55B31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2152"/>
              </p:ext>
            </p:extLst>
          </p:nvPr>
        </p:nvGraphicFramePr>
        <p:xfrm>
          <a:off x="1610803" y="1792665"/>
          <a:ext cx="337872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2456122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70034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CD1B6ED-107A-40FC-828F-FE7F55319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85996"/>
              </p:ext>
            </p:extLst>
          </p:nvPr>
        </p:nvGraphicFramePr>
        <p:xfrm>
          <a:off x="1610803" y="412488"/>
          <a:ext cx="337872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4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6277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818708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0911FF7-F21C-436E-859F-1D09FA833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07954"/>
              </p:ext>
            </p:extLst>
          </p:nvPr>
        </p:nvGraphicFramePr>
        <p:xfrm>
          <a:off x="-3676960" y="409998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8E19261-B338-4DCA-88D5-ABC4722E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02268"/>
              </p:ext>
            </p:extLst>
          </p:nvPr>
        </p:nvGraphicFramePr>
        <p:xfrm>
          <a:off x="-3831947" y="1530765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54348D2-EFF8-40C0-8A85-21C725C2F825}"/>
              </a:ext>
            </a:extLst>
          </p:cNvPr>
          <p:cNvSpPr txBox="1"/>
          <p:nvPr/>
        </p:nvSpPr>
        <p:spPr>
          <a:xfrm>
            <a:off x="-813815" y="574690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create_dilution_table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409727-C26F-49A1-9F74-1FEE0AA22BD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3300167" y="1299259"/>
            <a:ext cx="0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DD90C7-E92A-4C16-A454-348EBDAE1EE3}"/>
              </a:ext>
            </a:extLst>
          </p:cNvPr>
          <p:cNvSpPr txBox="1"/>
          <p:nvPr/>
        </p:nvSpPr>
        <p:spPr>
          <a:xfrm>
            <a:off x="1065144" y="1396840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summarise_dilution_table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7DE884-5929-4AA0-A326-1003440C6C98}"/>
              </a:ext>
            </a:extLst>
          </p:cNvPr>
          <p:cNvCxnSpPr>
            <a:cxnSpLocks/>
            <a:stCxn id="61" idx="2"/>
            <a:endCxn id="95" idx="0"/>
          </p:cNvCxnSpPr>
          <p:nvPr/>
        </p:nvCxnSpPr>
        <p:spPr>
          <a:xfrm flipH="1">
            <a:off x="3297740" y="2679436"/>
            <a:ext cx="2427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B0376-33BC-49B6-B1D3-3D112A04C336}"/>
              </a:ext>
            </a:extLst>
          </p:cNvPr>
          <p:cNvSpPr txBox="1"/>
          <p:nvPr/>
        </p:nvSpPr>
        <p:spPr>
          <a:xfrm>
            <a:off x="1558657" y="273507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evaluate_linearity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FBA76B3A-0707-4282-8663-0A532302B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73007"/>
              </p:ext>
            </p:extLst>
          </p:nvPr>
        </p:nvGraphicFramePr>
        <p:xfrm>
          <a:off x="1608376" y="5137123"/>
          <a:ext cx="3378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728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12548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87E26F-3B4F-4DD2-A1C4-FE18913AF20C}"/>
              </a:ext>
            </a:extLst>
          </p:cNvPr>
          <p:cNvCxnSpPr>
            <a:cxnSpLocks/>
            <a:stCxn id="61" idx="1"/>
            <a:endCxn id="87" idx="0"/>
          </p:cNvCxnSpPr>
          <p:nvPr/>
        </p:nvCxnSpPr>
        <p:spPr>
          <a:xfrm rot="10800000" flipH="1" flipV="1">
            <a:off x="1610802" y="2236049"/>
            <a:ext cx="1686937" cy="2901073"/>
          </a:xfrm>
          <a:prstGeom prst="bentConnector4">
            <a:avLst>
              <a:gd name="adj1" fmla="val -68616"/>
              <a:gd name="adj2" fmla="val 676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02B8AFD-5C43-4F14-BC92-E7AD9FCDE456}"/>
              </a:ext>
            </a:extLst>
          </p:cNvPr>
          <p:cNvCxnSpPr>
            <a:cxnSpLocks/>
            <a:stCxn id="95" idx="1"/>
            <a:endCxn id="87" idx="0"/>
          </p:cNvCxnSpPr>
          <p:nvPr/>
        </p:nvCxnSpPr>
        <p:spPr>
          <a:xfrm rot="10800000" flipH="1" flipV="1">
            <a:off x="1608376" y="3465147"/>
            <a:ext cx="1689364" cy="1671975"/>
          </a:xfrm>
          <a:prstGeom prst="bentConnector4">
            <a:avLst>
              <a:gd name="adj1" fmla="val -67659"/>
              <a:gd name="adj2" fmla="val 430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F134B-508C-4BF4-97F6-583CEA140D42}"/>
              </a:ext>
            </a:extLst>
          </p:cNvPr>
          <p:cNvSpPr txBox="1"/>
          <p:nvPr/>
        </p:nvSpPr>
        <p:spPr>
          <a:xfrm>
            <a:off x="1510622" y="4215183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write_summary_excel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99552D-7B77-4F96-BEBF-CCE54506551C}"/>
              </a:ext>
            </a:extLst>
          </p:cNvPr>
          <p:cNvSpPr txBox="1"/>
          <p:nvPr/>
        </p:nvSpPr>
        <p:spPr>
          <a:xfrm>
            <a:off x="6416957" y="2853907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add_ggplot_panel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BD5CD9-9BD5-48C8-9506-E54A62BBD48A}"/>
              </a:ext>
            </a:extLst>
          </p:cNvPr>
          <p:cNvSpPr txBox="1"/>
          <p:nvPr/>
        </p:nvSpPr>
        <p:spPr>
          <a:xfrm>
            <a:off x="6455057" y="64791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add_plotly_panel</a:t>
            </a:r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3AC7E8EC-0549-46FD-B208-E272B25CD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99985"/>
              </p:ext>
            </p:extLst>
          </p:nvPr>
        </p:nvGraphicFramePr>
        <p:xfrm>
          <a:off x="7948780" y="5124953"/>
          <a:ext cx="42947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74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31C229C-E5FB-4958-A4D3-0EB52C3897FD}"/>
              </a:ext>
            </a:extLst>
          </p:cNvPr>
          <p:cNvSpPr txBox="1"/>
          <p:nvPr/>
        </p:nvSpPr>
        <p:spPr>
          <a:xfrm>
            <a:off x="8381910" y="4255099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view_ggplot_pdf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16C99E-D66D-4034-BE83-D90153D1A70F}"/>
              </a:ext>
            </a:extLst>
          </p:cNvPr>
          <p:cNvCxnSpPr>
            <a:cxnSpLocks/>
            <a:stCxn id="59" idx="2"/>
            <a:endCxn id="158" idx="0"/>
          </p:cNvCxnSpPr>
          <p:nvPr/>
        </p:nvCxnSpPr>
        <p:spPr>
          <a:xfrm flipH="1">
            <a:off x="10096152" y="3308125"/>
            <a:ext cx="18247" cy="1816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6442E19C-758B-42A2-914B-B7F41C4C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04444"/>
              </p:ext>
            </p:extLst>
          </p:nvPr>
        </p:nvGraphicFramePr>
        <p:xfrm>
          <a:off x="13697327" y="42939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5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951694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945273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CA3D7799-CAF8-4D20-B3E5-B3710B95E43B}"/>
              </a:ext>
            </a:extLst>
          </p:cNvPr>
          <p:cNvSpPr txBox="1"/>
          <p:nvPr/>
        </p:nvSpPr>
        <p:spPr>
          <a:xfrm>
            <a:off x="12228931" y="724249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convert_to_cog</a:t>
            </a:r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C4247AA8-564A-44E3-8FB5-B54C2713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84384"/>
              </p:ext>
            </p:extLst>
          </p:nvPr>
        </p:nvGraphicFramePr>
        <p:xfrm>
          <a:off x="14203223" y="5124953"/>
          <a:ext cx="3370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21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C3D1545-4BC5-405F-B93C-CC189610DD80}"/>
              </a:ext>
            </a:extLst>
          </p:cNvPr>
          <p:cNvCxnSpPr>
            <a:cxnSpLocks/>
            <a:stCxn id="168" idx="2"/>
            <a:endCxn id="170" idx="0"/>
          </p:cNvCxnSpPr>
          <p:nvPr/>
        </p:nvCxnSpPr>
        <p:spPr>
          <a:xfrm>
            <a:off x="15862488" y="1695846"/>
            <a:ext cx="25840" cy="34291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57C0CBB-27B2-4F53-A5C2-E1BF3EE5ECD2}"/>
              </a:ext>
            </a:extLst>
          </p:cNvPr>
          <p:cNvSpPr txBox="1"/>
          <p:nvPr/>
        </p:nvSpPr>
        <p:spPr>
          <a:xfrm>
            <a:off x="14169175" y="430079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view_trellis_html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717AFE1-291F-4618-BD02-BAF7937ED55D}"/>
              </a:ext>
            </a:extLst>
          </p:cNvPr>
          <p:cNvCxnSpPr>
            <a:cxnSpLocks/>
            <a:stCxn id="305" idx="3"/>
            <a:endCxn id="62" idx="1"/>
          </p:cNvCxnSpPr>
          <p:nvPr/>
        </p:nvCxnSpPr>
        <p:spPr>
          <a:xfrm flipV="1">
            <a:off x="-1062888" y="855873"/>
            <a:ext cx="2673691" cy="662032"/>
          </a:xfrm>
          <a:prstGeom prst="bentConnector3">
            <a:avLst>
              <a:gd name="adj1" fmla="val 65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FED79170-6709-49D6-A5B0-D1B4AA353D6A}"/>
              </a:ext>
            </a:extLst>
          </p:cNvPr>
          <p:cNvCxnSpPr>
            <a:cxnSpLocks/>
            <a:stCxn id="346" idx="3"/>
            <a:endCxn id="60" idx="1"/>
          </p:cNvCxnSpPr>
          <p:nvPr/>
        </p:nvCxnSpPr>
        <p:spPr>
          <a:xfrm flipV="1">
            <a:off x="5202445" y="1060924"/>
            <a:ext cx="2801421" cy="781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78CEEA6-C52A-4323-8A12-9D9EBA105E50}"/>
              </a:ext>
            </a:extLst>
          </p:cNvPr>
          <p:cNvCxnSpPr>
            <a:cxnSpLocks/>
            <a:stCxn id="346" idx="3"/>
            <a:endCxn id="59" idx="1"/>
          </p:cNvCxnSpPr>
          <p:nvPr/>
        </p:nvCxnSpPr>
        <p:spPr>
          <a:xfrm>
            <a:off x="5202445" y="1842919"/>
            <a:ext cx="2746793" cy="8846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C6611FB-44B6-4DDA-8E27-3A0EF51A06D7}"/>
              </a:ext>
            </a:extLst>
          </p:cNvPr>
          <p:cNvCxnSpPr>
            <a:cxnSpLocks/>
            <a:stCxn id="60" idx="3"/>
            <a:endCxn id="168" idx="1"/>
          </p:cNvCxnSpPr>
          <p:nvPr/>
        </p:nvCxnSpPr>
        <p:spPr>
          <a:xfrm>
            <a:off x="12334189" y="1060924"/>
            <a:ext cx="1363138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6A0E3119-F004-4AD1-B939-E1CE867C8980}"/>
              </a:ext>
            </a:extLst>
          </p:cNvPr>
          <p:cNvCxnSpPr>
            <a:cxnSpLocks/>
            <a:stCxn id="59" idx="3"/>
            <a:endCxn id="168" idx="1"/>
          </p:cNvCxnSpPr>
          <p:nvPr/>
        </p:nvCxnSpPr>
        <p:spPr>
          <a:xfrm flipV="1">
            <a:off x="12279561" y="1062621"/>
            <a:ext cx="1417766" cy="1664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3D9AE4A-018B-44CB-AF55-9BE33CC97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50605"/>
              </p:ext>
            </p:extLst>
          </p:nvPr>
        </p:nvGraphicFramePr>
        <p:xfrm>
          <a:off x="1155148" y="-233018"/>
          <a:ext cx="4047297" cy="415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297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443899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707976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BDD77A3-3165-4662-873E-423782E51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89548"/>
              </p:ext>
            </p:extLst>
          </p:nvPr>
        </p:nvGraphicFramePr>
        <p:xfrm>
          <a:off x="5614586" y="-247532"/>
          <a:ext cx="12681447" cy="416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166285276"/>
                    </a:ext>
                  </a:extLst>
                </a:gridCol>
                <a:gridCol w="12224247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489163">
                <a:tc gridSpan="2"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160340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Interactive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207382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Static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DB6CF75-D377-44CF-9747-71CE07562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90001"/>
              </p:ext>
            </p:extLst>
          </p:nvPr>
        </p:nvGraphicFramePr>
        <p:xfrm>
          <a:off x="1108687" y="4587973"/>
          <a:ext cx="17187346" cy="111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7346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8389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74971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B677C2B-F1EB-44E0-BDA9-D5252C357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07401"/>
              </p:ext>
            </p:extLst>
          </p:nvPr>
        </p:nvGraphicFramePr>
        <p:xfrm>
          <a:off x="-4145132" y="-232228"/>
          <a:ext cx="3082244" cy="350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244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470353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0975FC6-313F-4B0A-BC78-9E23F7916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73579"/>
              </p:ext>
            </p:extLst>
          </p:nvPr>
        </p:nvGraphicFramePr>
        <p:xfrm>
          <a:off x="1608376" y="3145108"/>
          <a:ext cx="337872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228061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1228061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Classification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EE94F6E-CE3E-4AFC-805C-6CE079E93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94525"/>
              </p:ext>
            </p:extLst>
          </p:nvPr>
        </p:nvGraphicFramePr>
        <p:xfrm>
          <a:off x="7949238" y="214703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2456122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5724ED5-AEEC-4F48-857B-EBA626DD8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43742"/>
              </p:ext>
            </p:extLst>
          </p:nvPr>
        </p:nvGraphicFramePr>
        <p:xfrm>
          <a:off x="8003866" y="48037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2456122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AAB4EFF-387E-402F-B950-CADD20DE2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37914"/>
              </p:ext>
            </p:extLst>
          </p:nvPr>
        </p:nvGraphicFramePr>
        <p:xfrm>
          <a:off x="1610803" y="1792665"/>
          <a:ext cx="337872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2456122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70034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3B9D90D-D3D4-4602-ABA6-63D1B7275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50053"/>
              </p:ext>
            </p:extLst>
          </p:nvPr>
        </p:nvGraphicFramePr>
        <p:xfrm>
          <a:off x="1610803" y="412488"/>
          <a:ext cx="337872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4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6277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818708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9098E1F-40AD-4F7B-A90F-BD88A8DC8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21570"/>
              </p:ext>
            </p:extLst>
          </p:nvPr>
        </p:nvGraphicFramePr>
        <p:xfrm>
          <a:off x="-3676960" y="409998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7C76EEFD-A19F-4C50-8CF9-42E9E4D1C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67857"/>
              </p:ext>
            </p:extLst>
          </p:nvPr>
        </p:nvGraphicFramePr>
        <p:xfrm>
          <a:off x="-3831947" y="1530765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6756901-EFA8-4F8B-AC47-49A3C47CB4F6}"/>
              </a:ext>
            </a:extLst>
          </p:cNvPr>
          <p:cNvSpPr txBox="1"/>
          <p:nvPr/>
        </p:nvSpPr>
        <p:spPr>
          <a:xfrm>
            <a:off x="-813815" y="574690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create_dilution_table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7F19FA-AE3C-4062-B9D4-2C6FBCE8B390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3300167" y="1299259"/>
            <a:ext cx="0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A803ABF-0A58-46EE-83E4-2069B0E5ABBE}"/>
              </a:ext>
            </a:extLst>
          </p:cNvPr>
          <p:cNvSpPr txBox="1"/>
          <p:nvPr/>
        </p:nvSpPr>
        <p:spPr>
          <a:xfrm>
            <a:off x="1065144" y="1396840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summarise_dilution_table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7B07FB-5FE3-4DEF-8BEA-718B82005F60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 flipH="1">
            <a:off x="3297740" y="2679436"/>
            <a:ext cx="2427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882931-2D18-4408-974F-C87EC54B4E67}"/>
              </a:ext>
            </a:extLst>
          </p:cNvPr>
          <p:cNvSpPr txBox="1"/>
          <p:nvPr/>
        </p:nvSpPr>
        <p:spPr>
          <a:xfrm>
            <a:off x="1558657" y="273507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evaluate_linearity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B2790EC-5A2F-43B9-A152-96BAF4BF5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27133"/>
              </p:ext>
            </p:extLst>
          </p:nvPr>
        </p:nvGraphicFramePr>
        <p:xfrm>
          <a:off x="1608376" y="5137123"/>
          <a:ext cx="33787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728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12548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AB8E35-5849-439D-BC36-3762D7E64C4A}"/>
              </a:ext>
            </a:extLst>
          </p:cNvPr>
          <p:cNvCxnSpPr>
            <a:cxnSpLocks/>
            <a:stCxn id="45" idx="1"/>
            <a:endCxn id="54" idx="0"/>
          </p:cNvCxnSpPr>
          <p:nvPr/>
        </p:nvCxnSpPr>
        <p:spPr>
          <a:xfrm rot="10800000" flipH="1" flipV="1">
            <a:off x="1610802" y="2236049"/>
            <a:ext cx="1686937" cy="2901073"/>
          </a:xfrm>
          <a:prstGeom prst="bentConnector4">
            <a:avLst>
              <a:gd name="adj1" fmla="val -68616"/>
              <a:gd name="adj2" fmla="val 676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DC29CEE-083A-4CA4-B70D-D18655C0809A}"/>
              </a:ext>
            </a:extLst>
          </p:cNvPr>
          <p:cNvCxnSpPr>
            <a:cxnSpLocks/>
            <a:stCxn id="42" idx="1"/>
            <a:endCxn id="54" idx="0"/>
          </p:cNvCxnSpPr>
          <p:nvPr/>
        </p:nvCxnSpPr>
        <p:spPr>
          <a:xfrm rot="10800000" flipH="1" flipV="1">
            <a:off x="1608376" y="3465147"/>
            <a:ext cx="1689364" cy="1671975"/>
          </a:xfrm>
          <a:prstGeom prst="bentConnector4">
            <a:avLst>
              <a:gd name="adj1" fmla="val -67659"/>
              <a:gd name="adj2" fmla="val 430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4F8BBE3-033C-47E9-A232-10AF93BADCDD}"/>
              </a:ext>
            </a:extLst>
          </p:cNvPr>
          <p:cNvSpPr txBox="1"/>
          <p:nvPr/>
        </p:nvSpPr>
        <p:spPr>
          <a:xfrm>
            <a:off x="1510622" y="4215183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write_summary_excel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BBC215-85C6-45B4-9E05-7114F5B2EAC8}"/>
              </a:ext>
            </a:extLst>
          </p:cNvPr>
          <p:cNvSpPr txBox="1"/>
          <p:nvPr/>
        </p:nvSpPr>
        <p:spPr>
          <a:xfrm>
            <a:off x="6416957" y="2853907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add_ggplot_panel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43EBE0-D1C3-4731-A9C3-F3A9B759E254}"/>
              </a:ext>
            </a:extLst>
          </p:cNvPr>
          <p:cNvSpPr txBox="1"/>
          <p:nvPr/>
        </p:nvSpPr>
        <p:spPr>
          <a:xfrm>
            <a:off x="6455057" y="64791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add_plotly_panel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4E075B2-9E5A-4E01-900F-FA4E9E3E6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1069"/>
              </p:ext>
            </p:extLst>
          </p:nvPr>
        </p:nvGraphicFramePr>
        <p:xfrm>
          <a:off x="7948780" y="5124953"/>
          <a:ext cx="42947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74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1C1EDFB-94F3-4032-85C5-900A8AEF3DDE}"/>
              </a:ext>
            </a:extLst>
          </p:cNvPr>
          <p:cNvSpPr txBox="1"/>
          <p:nvPr/>
        </p:nvSpPr>
        <p:spPr>
          <a:xfrm>
            <a:off x="8381910" y="4255099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view_ggplot_pdf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ED608E-D337-4A46-A43C-CC3326BC7524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 flipH="1">
            <a:off x="10096152" y="3308125"/>
            <a:ext cx="18247" cy="1816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ACF72483-323D-40C3-9769-0EBBCFBBF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96265"/>
              </p:ext>
            </p:extLst>
          </p:nvPr>
        </p:nvGraphicFramePr>
        <p:xfrm>
          <a:off x="13697327" y="42939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35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951694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945273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A482EA5-46DB-4394-8F0F-0A08CFE4DE9E}"/>
              </a:ext>
            </a:extLst>
          </p:cNvPr>
          <p:cNvSpPr txBox="1"/>
          <p:nvPr/>
        </p:nvSpPr>
        <p:spPr>
          <a:xfrm>
            <a:off x="12228931" y="724249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convert_to_cog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3631228-29B6-45AB-BDF1-B0CE6E0E5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92242"/>
              </p:ext>
            </p:extLst>
          </p:nvPr>
        </p:nvGraphicFramePr>
        <p:xfrm>
          <a:off x="14203223" y="5124953"/>
          <a:ext cx="3370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21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A91BB4-ED29-4270-B32F-F8908725AA23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15862488" y="1695846"/>
            <a:ext cx="25840" cy="34291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D725DFD-0784-4C61-8AB1-373BC4DC6C5B}"/>
              </a:ext>
            </a:extLst>
          </p:cNvPr>
          <p:cNvSpPr txBox="1"/>
          <p:nvPr/>
        </p:nvSpPr>
        <p:spPr>
          <a:xfrm>
            <a:off x="14169175" y="430079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view_trellis_html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A6F78AB-5C57-457E-A466-9F57525AD363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 flipV="1">
            <a:off x="-1062888" y="855873"/>
            <a:ext cx="2673691" cy="662032"/>
          </a:xfrm>
          <a:prstGeom prst="bentConnector3">
            <a:avLst>
              <a:gd name="adj1" fmla="val 65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459022B-484B-4D7D-8B8F-289981F64A0F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5202445" y="1060924"/>
            <a:ext cx="2801421" cy="781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F96401-D396-46B8-B870-6264BE7CB39F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5202445" y="1842919"/>
            <a:ext cx="2746793" cy="8846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DC744BB-4019-420C-9A6C-375D0CD2D83A}"/>
              </a:ext>
            </a:extLst>
          </p:cNvPr>
          <p:cNvCxnSpPr>
            <a:cxnSpLocks/>
            <a:stCxn id="44" idx="3"/>
            <a:endCxn id="63" idx="1"/>
          </p:cNvCxnSpPr>
          <p:nvPr/>
        </p:nvCxnSpPr>
        <p:spPr>
          <a:xfrm>
            <a:off x="12334189" y="1060924"/>
            <a:ext cx="1363138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4DC15BA-3D83-4973-B46E-7AC7E352E8F2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12279561" y="1062621"/>
            <a:ext cx="1417766" cy="1664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9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277</Words>
  <Application>Microsoft Office PowerPoint</Application>
  <PresentationFormat>Widescreen</PresentationFormat>
  <Paragraphs>141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29</cp:revision>
  <dcterms:created xsi:type="dcterms:W3CDTF">2021-08-21T07:40:20Z</dcterms:created>
  <dcterms:modified xsi:type="dcterms:W3CDTF">2022-06-17T08:41:39Z</dcterms:modified>
</cp:coreProperties>
</file>