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FF"/>
    <a:srgbClr val="FFFCF3"/>
    <a:srgbClr val="D1FFD1"/>
    <a:srgbClr val="66FF66"/>
    <a:srgbClr val="FFDDDD"/>
    <a:srgbClr val="FF9999"/>
    <a:srgbClr val="E1E9E5"/>
    <a:srgbClr val="FFE79B"/>
    <a:srgbClr val="FDE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/>
  </p:normalViewPr>
  <p:slideViewPr>
    <p:cSldViewPr snapToGrid="0">
      <p:cViewPr>
        <p:scale>
          <a:sx n="75" d="100"/>
          <a:sy n="75" d="100"/>
        </p:scale>
        <p:origin x="124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855-33BA-454D-8AB6-C85243A3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FC6-0407-44E8-8272-ED489C72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B207-0A8E-4CE5-B0E3-404DA40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835-F1D3-4FB0-92CD-7A7BFD7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C595-B1B6-4005-81B4-BAB52B5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60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158-DED5-4F59-81EB-AD267B1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0CF0-06A0-4734-BD7E-05BBE1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6C38-9F4C-4FC1-B8BC-2E715965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E48E-C51E-40BD-910E-10681DE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584-FCEB-4B92-93D5-22D808E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7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7752-8B26-4E94-8EEB-357BBFF3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7C-89E8-479A-89D1-F8623AD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E130-73A8-4550-B23A-9B5252E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F29-2119-4E96-961C-8138AB0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45D-1803-4294-AB94-86229EDF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18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6CE-D97F-48E3-A05D-E0071F1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D275-C7EF-40F5-B7FC-2D528739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F218-A4E8-4172-AAD5-7C9F008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1C4-332B-46D0-B426-67E1BA2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1A27-C1CC-4419-AD1C-1F34A2D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48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A93-0430-4EE2-8391-8640CB3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146D-AD0C-40F1-8493-B283750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7A-93A9-4676-90DB-D0F923D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116-62EF-4B42-B206-E21A4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93F4-076D-4491-8314-6A33E9FC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6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807-F3D0-4C7E-AB91-F02662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1870-ACCD-442B-8190-3E40BE73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1BAB-8B2F-47A7-A4F5-D0F3E92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0D5-CC76-4C1F-A885-0CDAEF4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657-D106-43CB-908F-0621951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5978-5796-4117-ABC4-D8DFE7A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03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43E-AD2B-4083-B6EA-C322B1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76F1-FB5C-4072-B951-011CDE2D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AAE1-07B4-41E0-83B5-30BF5076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4E63-9836-41BE-AEC7-895249DA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0C73-0AF7-4757-9773-E9BF0F70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3BDE-4AEE-4AD8-91E5-65A698D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7E8D-916A-401A-867A-68E07C7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15E7-A8DF-49F5-8492-9BD01FF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0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39-58EE-460C-8C0F-C12A74F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43AC-CB22-4E08-8110-B5F034A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89CE-C80A-442B-9CBD-089D81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325BE-172C-4BE0-919D-BF6573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4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2135-C613-453F-BA70-4BD149E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2636-C6C6-4580-A446-0320704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7A98-6CFD-4900-A2B1-5EFEE37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87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29E-9F73-4079-80B6-DFD5258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0C05-4CFF-4271-85EF-28105B23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C03D5-F5FE-417A-94C1-4EFB034C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8288-EEA0-4E2C-B00D-1435C723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6D6E-D86C-49D3-B69F-64964F00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95-2672-42E6-96EE-ED07C1F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15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C3A-AA15-47E1-8EDE-40C424A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B366-87CE-41FD-BD10-8C196B23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992F-3D09-4D7C-BD7F-FF79010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D2DD-90BC-4E26-AA40-66A0E1D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FE0F-657F-4747-BD87-5A2B110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69F-46F3-4B25-8F27-E0AEF4B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BD0-CFEB-4787-ADE8-8296B17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8324-A853-4A1D-8BFB-AA6DEE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816-00C1-4892-85F1-3E24B8B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7EA-4A58-4E5E-A3A0-9A73EE5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3DA-3241-4FC1-9B72-9782F86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BAC2-67C7-4DF4-ABE7-C80D9118168D}"/>
              </a:ext>
            </a:extLst>
          </p:cNvPr>
          <p:cNvGrpSpPr/>
          <p:nvPr/>
        </p:nvGrpSpPr>
        <p:grpSpPr>
          <a:xfrm>
            <a:off x="3819668" y="2717845"/>
            <a:ext cx="1728953" cy="1136701"/>
            <a:chOff x="5558158" y="2056079"/>
            <a:chExt cx="1728953" cy="113670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384831-1330-43B0-9726-AC0689BD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6E20A-E53C-4292-844E-A0C9DE14DDD4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E739BE-BAA1-4B1B-B3FC-EB5AD12956EE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E244E02-C8E4-4107-A01B-18EADD5EBAB2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035521-807A-4FBC-A704-B7631AE7FE5E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400199-30B7-4E56-BED2-01E0F88EE229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3DA3F7D-2374-490E-9D58-DC407890C07C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E492D56-D7C6-42E0-8ADD-94A6CD5B14E5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9C6438-77A0-4A2D-B4F7-ED96148849CD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582621-AB35-49F0-BD24-600552891367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74DBD3-BF4E-4A0F-A9DE-A74D7E34A3BB}"/>
              </a:ext>
            </a:extLst>
          </p:cNvPr>
          <p:cNvGrpSpPr/>
          <p:nvPr/>
        </p:nvGrpSpPr>
        <p:grpSpPr>
          <a:xfrm>
            <a:off x="7695652" y="3020695"/>
            <a:ext cx="346452" cy="708617"/>
            <a:chOff x="6871564" y="2429082"/>
            <a:chExt cx="346452" cy="70861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040B8-D48F-46CD-857F-CC8982185281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6E7393-5900-470A-B67B-4501B3B7AE05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48153-4432-4166-9D69-B1EF45F29770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7FBA2D-F599-49BF-B29F-8980BE788A47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F95E07-DF8E-49C4-8C0A-A48853D50376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30">
            <a:extLst>
              <a:ext uri="{FF2B5EF4-FFF2-40B4-BE49-F238E27FC236}">
                <a16:creationId xmlns:a16="http://schemas.microsoft.com/office/drawing/2014/main" id="{596B2C3F-3BDE-43E6-9539-CC613571E689}"/>
              </a:ext>
            </a:extLst>
          </p:cNvPr>
          <p:cNvSpPr>
            <a:spLocks noChangeAspect="1"/>
          </p:cNvSpPr>
          <p:nvPr/>
        </p:nvSpPr>
        <p:spPr>
          <a:xfrm rot="1800000">
            <a:off x="4988883" y="1986280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DEFFF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EC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BD657-B7B4-4AD0-A4FB-E817DEAD1604}"/>
              </a:ext>
            </a:extLst>
          </p:cNvPr>
          <p:cNvGrpSpPr/>
          <p:nvPr/>
        </p:nvGrpSpPr>
        <p:grpSpPr>
          <a:xfrm>
            <a:off x="5399773" y="2665164"/>
            <a:ext cx="1939206" cy="1173155"/>
            <a:chOff x="5523952" y="2044270"/>
            <a:chExt cx="1939206" cy="117315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FC36EC-BFB2-43B6-A8EA-7B17CECA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398" y="2044270"/>
              <a:ext cx="0" cy="11731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DD1426-C2CC-4194-BBBE-2AAB452FFB32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3217425"/>
              <a:ext cx="19392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0558B72-FB2D-4AA5-A69B-02BF30156EB0}"/>
              </a:ext>
            </a:extLst>
          </p:cNvPr>
          <p:cNvSpPr txBox="1"/>
          <p:nvPr/>
        </p:nvSpPr>
        <p:spPr>
          <a:xfrm>
            <a:off x="5389693" y="2277087"/>
            <a:ext cx="1898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Dilution Curve</a:t>
            </a:r>
          </a:p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Validation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8B4B5D-F9F2-49AF-B7F2-6A939871F43F}"/>
              </a:ext>
            </a:extLst>
          </p:cNvPr>
          <p:cNvGrpSpPr/>
          <p:nvPr/>
        </p:nvGrpSpPr>
        <p:grpSpPr>
          <a:xfrm>
            <a:off x="5433979" y="2676973"/>
            <a:ext cx="1728953" cy="1136701"/>
            <a:chOff x="5558158" y="2056079"/>
            <a:chExt cx="1728953" cy="113670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0C423E-52CD-4718-80A1-3601C04D7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D7086-9A87-4A6A-BD90-8CB2859D7CC1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B4D620D-08C2-484B-A2B8-720489D13270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B601FE9-4FC6-42F3-8087-2FB7886882DA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58F8F3-82F2-413C-98DB-FC76F70A6C85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3866C22-C7AE-434F-8115-9F21EEC97294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D0A018-E505-4003-9CB5-5D256F948DF0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DD0A69-7512-4AE9-ABDB-2E255A159FBE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A38A2A0-7476-4C5B-8132-503142EC8C02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67E21A-3DF7-470E-AAFF-3C9F5A8BFD73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46EBDD-EF8F-46BA-9329-FF29E480EDA7}"/>
              </a:ext>
            </a:extLst>
          </p:cNvPr>
          <p:cNvSpPr txBox="1"/>
          <p:nvPr/>
        </p:nvSpPr>
        <p:spPr>
          <a:xfrm>
            <a:off x="5796190" y="3813674"/>
            <a:ext cx="1020181" cy="37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Test Kit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9D1EC0-CF55-4A61-84BD-6C6622AF5CEB}"/>
              </a:ext>
            </a:extLst>
          </p:cNvPr>
          <p:cNvGrpSpPr/>
          <p:nvPr/>
        </p:nvGrpSpPr>
        <p:grpSpPr>
          <a:xfrm>
            <a:off x="6747385" y="3049976"/>
            <a:ext cx="346452" cy="708617"/>
            <a:chOff x="6871564" y="2429082"/>
            <a:chExt cx="346452" cy="70861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F5BE66-774F-499F-A8BB-8D425B64CA47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0E7A67F-EA93-48A5-BBD4-7CF797C6BB4C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DFA8C5-FD9A-45DC-8727-FAEA2C2734A7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2A38EF-2588-4E52-AD85-6C45FB98092A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AC226D-D546-44C0-B1ED-F5DE974D171B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0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37DDD-C2FB-4618-80DF-4B2199F0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34337"/>
            <a:ext cx="5317067" cy="61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11BADA-8755-4E39-A1BC-F08256BE3BC3}"/>
              </a:ext>
            </a:extLst>
          </p:cNvPr>
          <p:cNvGrpSpPr/>
          <p:nvPr/>
        </p:nvGrpSpPr>
        <p:grpSpPr>
          <a:xfrm>
            <a:off x="5295751" y="1329756"/>
            <a:ext cx="3148729" cy="3669393"/>
            <a:chOff x="5295751" y="1329756"/>
            <a:chExt cx="3148729" cy="3669393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F82CBDB6-332D-49D5-89CA-FC6096306969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5295751" y="132975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FDEFFF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CECFF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E24B-A1AC-4ADF-BF95-5F1BBB222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1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06496" y="1506220"/>
              <a:ext cx="2096053" cy="16552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EB9C98-4CEF-4A95-B708-A5CCA395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6180742" y="1950187"/>
              <a:ext cx="1191595" cy="11604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E2F08-542F-4317-BB3B-52CDD67C020F}"/>
                </a:ext>
              </a:extLst>
            </p:cNvPr>
            <p:cNvSpPr txBox="1"/>
            <p:nvPr/>
          </p:nvSpPr>
          <p:spPr>
            <a:xfrm>
              <a:off x="5691765" y="3255382"/>
              <a:ext cx="1898994" cy="32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SG" sz="2400" b="1" dirty="0">
                  <a:latin typeface="Rockwell" panose="02060603020205020403" pitchFamily="18" charset="0"/>
                </a:rPr>
                <a:t>lancer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83ECE04-AA16-43B4-97DD-A61319443ECC}"/>
                </a:ext>
              </a:extLst>
            </p:cNvPr>
            <p:cNvCxnSpPr>
              <a:cxnSpLocks/>
            </p:cNvCxnSpPr>
            <p:nvPr/>
          </p:nvCxnSpPr>
          <p:spPr>
            <a:xfrm>
              <a:off x="5826414" y="3127584"/>
              <a:ext cx="17075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C60B73-5086-4C22-BF3C-CF6EC6DB5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701" y="1850076"/>
              <a:ext cx="0" cy="12854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3DFC91C-13DF-48D4-849B-BF1565A4C889}"/>
                </a:ext>
              </a:extLst>
            </p:cNvPr>
            <p:cNvSpPr/>
            <p:nvPr/>
          </p:nvSpPr>
          <p:spPr>
            <a:xfrm rot="16972199">
              <a:off x="5618664" y="2173333"/>
              <a:ext cx="3012085" cy="2639547"/>
            </a:xfrm>
            <a:prstGeom prst="arc">
              <a:avLst>
                <a:gd name="adj1" fmla="val 16509384"/>
                <a:gd name="adj2" fmla="val 212554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FD729D-9DD7-4679-9D8D-5F9CC476C2E5}"/>
                </a:ext>
              </a:extLst>
            </p:cNvPr>
            <p:cNvSpPr/>
            <p:nvPr/>
          </p:nvSpPr>
          <p:spPr>
            <a:xfrm rot="10223945">
              <a:off x="6429066" y="2166879"/>
              <a:ext cx="104150" cy="98774"/>
            </a:xfrm>
            <a:prstGeom prst="ellipse">
              <a:avLst/>
            </a:prstGeom>
            <a:solidFill>
              <a:srgbClr val="85BE6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7D64F8-4230-4A60-990A-423DC72A8E5B}"/>
                </a:ext>
              </a:extLst>
            </p:cNvPr>
            <p:cNvSpPr/>
            <p:nvPr/>
          </p:nvSpPr>
          <p:spPr>
            <a:xfrm rot="10223945">
              <a:off x="7272760" y="1942291"/>
              <a:ext cx="104150" cy="9877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D32E1B-F8E3-4CD5-BFE2-EBB1260867B1}"/>
                </a:ext>
              </a:extLst>
            </p:cNvPr>
            <p:cNvSpPr/>
            <p:nvPr/>
          </p:nvSpPr>
          <p:spPr>
            <a:xfrm rot="10223945">
              <a:off x="6965248" y="1953521"/>
              <a:ext cx="104150" cy="98774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D5CA-E5C6-4976-BB9F-09C9E26AE648}"/>
                </a:ext>
              </a:extLst>
            </p:cNvPr>
            <p:cNvSpPr/>
            <p:nvPr/>
          </p:nvSpPr>
          <p:spPr>
            <a:xfrm rot="10223945">
              <a:off x="6669726" y="2041680"/>
              <a:ext cx="104150" cy="98774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CECC39-0227-4A4E-A285-BC842C9FAB7E}"/>
                </a:ext>
              </a:extLst>
            </p:cNvPr>
            <p:cNvSpPr/>
            <p:nvPr/>
          </p:nvSpPr>
          <p:spPr>
            <a:xfrm rot="10223945">
              <a:off x="6046791" y="2553091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8CEC05-5767-4FA1-A3C5-0E30CF0C793A}"/>
                </a:ext>
              </a:extLst>
            </p:cNvPr>
            <p:cNvSpPr/>
            <p:nvPr/>
          </p:nvSpPr>
          <p:spPr>
            <a:xfrm rot="10223945">
              <a:off x="6212796" y="2353237"/>
              <a:ext cx="104150" cy="98774"/>
            </a:xfrm>
            <a:prstGeom prst="ellipse">
              <a:avLst/>
            </a:prstGeom>
            <a:solidFill>
              <a:srgbClr val="85BE6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CCFFAA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D38BD1-2E01-48AD-ADB9-F50312281D7E}"/>
                </a:ext>
              </a:extLst>
            </p:cNvPr>
            <p:cNvSpPr/>
            <p:nvPr/>
          </p:nvSpPr>
          <p:spPr>
            <a:xfrm rot="10223945">
              <a:off x="5839253" y="3009903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EEFC3B-5332-476B-A8D0-8C2365AA2C99}"/>
                </a:ext>
              </a:extLst>
            </p:cNvPr>
            <p:cNvSpPr/>
            <p:nvPr/>
          </p:nvSpPr>
          <p:spPr>
            <a:xfrm rot="10223945">
              <a:off x="5921223" y="2773822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03CFB-AEB2-46EB-9624-71D4780932AE}"/>
              </a:ext>
            </a:extLst>
          </p:cNvPr>
          <p:cNvSpPr/>
          <p:nvPr/>
        </p:nvSpPr>
        <p:spPr>
          <a:xfrm>
            <a:off x="1075073" y="5690848"/>
            <a:ext cx="61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https://www.1001freedownloads.com/free-clipart/black-knight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DD1BC-26E4-4682-B0AF-A0F21F8E4E82}"/>
              </a:ext>
            </a:extLst>
          </p:cNvPr>
          <p:cNvSpPr/>
          <p:nvPr/>
        </p:nvSpPr>
        <p:spPr>
          <a:xfrm>
            <a:off x="1075073" y="6069444"/>
            <a:ext cx="794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https://creazilla.com/nodes/7765632-mountain-range-clip-art-clipart?tag_id=1967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9FBD3-0D04-40AD-82C1-326166D2E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6484" y="3274011"/>
            <a:ext cx="1027031" cy="8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6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08B0F7-4567-49FC-836D-3A2F7F83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3" y="290400"/>
            <a:ext cx="5254237" cy="60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39234"/>
              </p:ext>
            </p:extLst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6917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26437"/>
              </p:ext>
            </p:extLst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15394"/>
              </p:ext>
            </p:extLst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32669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81512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78885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11724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99860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35582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9745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355"/>
              </p:ext>
            </p:extLst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22768"/>
              </p:ext>
            </p:extLst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948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87814"/>
              </p:ext>
            </p:extLst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9F1D8-D01E-44D5-8DDA-124AF23E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6" y="0"/>
            <a:ext cx="113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5928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14810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997763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630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3492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37542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1871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437403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08137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58794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85701"/>
              </p:ext>
            </p:extLst>
          </p:nvPr>
        </p:nvGraphicFramePr>
        <p:xfrm>
          <a:off x="1896837" y="-554839"/>
          <a:ext cx="2492982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23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45225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Batch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15163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59454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73615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Batch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7293"/>
              <a:gd name="adj2" fmla="val 121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3563"/>
              <a:gd name="adj2" fmla="val 1212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5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347175-FF6D-4E35-94FE-32F3D2CC8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4" y="0"/>
            <a:ext cx="11366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345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47</cp:revision>
  <dcterms:created xsi:type="dcterms:W3CDTF">2021-08-21T07:40:20Z</dcterms:created>
  <dcterms:modified xsi:type="dcterms:W3CDTF">2022-12-27T06:04:35Z</dcterms:modified>
</cp:coreProperties>
</file>