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7831-0A5D-45E8-9646-988FCBF52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ADCE5-8EE9-4B06-A284-27369D586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0B2C-0C7C-42F8-8695-4649434C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8F75-67FA-4BA2-8A59-51542D7C888E}" type="datetimeFigureOut">
              <a:rPr lang="en-SG" smtClean="0"/>
              <a:t>21/8/2021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3E468-1494-470A-B2CF-875B4DDB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4C1DB-7AFE-4A25-AA9A-C5E3D2B9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8088-F0B9-486A-A48E-8035215F7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998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9139-811F-47DE-9C41-E2DBED9A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C04FE-85C5-4EF0-ADB0-48DFD69BB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F2E8D-7FBF-4E27-A6F7-F0410B07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8F75-67FA-4BA2-8A59-51542D7C888E}" type="datetimeFigureOut">
              <a:rPr lang="en-SG" smtClean="0"/>
              <a:t>21/8/2021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DE940-C311-473B-8296-B6456DFB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E7218-1212-4C23-8DEF-82F81786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8088-F0B9-486A-A48E-8035215F7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538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9F987F-A7F7-42D0-B817-D41E42FFF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9177B-9323-451D-B355-D676CC5E5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2FB6F-BB91-4405-90CE-57EB777D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8F75-67FA-4BA2-8A59-51542D7C888E}" type="datetimeFigureOut">
              <a:rPr lang="en-SG" smtClean="0"/>
              <a:t>21/8/2021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1DE1C-DE17-4DFD-AB91-022DF886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95BD2-3947-4726-9773-77D567C2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8088-F0B9-486A-A48E-8035215F7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58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A055-EF40-4D58-B19C-BB855107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E45F5-B528-49D1-BC00-6DBE09441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817D9-F4D8-49ED-8DC5-06CBB692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8F75-67FA-4BA2-8A59-51542D7C888E}" type="datetimeFigureOut">
              <a:rPr lang="en-SG" smtClean="0"/>
              <a:t>21/8/2021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B185C-3D2F-4785-8C00-2949CE41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431DF-D15D-43A9-9C43-0731B0AA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8088-F0B9-486A-A48E-8035215F7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978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18194-07AC-4004-A7B5-A4AEC5C9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4118E-78A4-4C5B-8BD8-C2356BD3A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588E4-1F26-4223-9F89-AEF82848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8F75-67FA-4BA2-8A59-51542D7C888E}" type="datetimeFigureOut">
              <a:rPr lang="en-SG" smtClean="0"/>
              <a:t>21/8/2021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DA15-82C2-4E02-8630-1A4DEB1E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B3B24-E69F-4DC3-B9DC-83D6D88A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8088-F0B9-486A-A48E-8035215F7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215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73A41-80AF-4E48-9124-C89E03E7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EB236-4B34-463F-8212-D09844AC6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08E26-A52E-4D06-B4AC-2EE7FEF96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0882B-D0E0-4160-AB5B-53B19F3D2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8F75-67FA-4BA2-8A59-51542D7C888E}" type="datetimeFigureOut">
              <a:rPr lang="en-SG" smtClean="0"/>
              <a:t>21/8/2021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71F48-F2C4-4E29-997C-634ED894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6241E-63FD-4DFB-8F9B-5154AE62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8088-F0B9-486A-A48E-8035215F7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644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96BF7-F7B5-4DE0-B459-7F0BB402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B2E93-CA2C-4ECE-A0DF-EF0A7A276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96566-FB40-4369-9F0F-9479851C6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7D868-7A4C-47C6-9F6F-FA2AEED8B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6CD95-7057-450E-B8F7-8E20E6A56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7BB7AC-8B50-425B-ABC6-419D97609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8F75-67FA-4BA2-8A59-51542D7C888E}" type="datetimeFigureOut">
              <a:rPr lang="en-SG" smtClean="0"/>
              <a:t>21/8/2021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C8A617-FB3D-4363-B190-B2FC265E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7079C-C035-4927-8201-51793F8A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8088-F0B9-486A-A48E-8035215F7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309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628D-7EF7-4D32-8B36-0E57FD275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6C448-7C4C-4487-8202-2203C33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8F75-67FA-4BA2-8A59-51542D7C888E}" type="datetimeFigureOut">
              <a:rPr lang="en-SG" smtClean="0"/>
              <a:t>21/8/2021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6DC26-5169-44FA-88C4-3315F2FA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508E3-A819-4BF2-9A8D-9DFBE293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8088-F0B9-486A-A48E-8035215F7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802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C2EA01-707F-482B-BD57-D67BAFB5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8F75-67FA-4BA2-8A59-51542D7C888E}" type="datetimeFigureOut">
              <a:rPr lang="en-SG" smtClean="0"/>
              <a:t>21/8/2021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79EA0B-5991-413D-A063-EDD5716A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9BD2F-C394-491A-A40C-F7850EA2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8088-F0B9-486A-A48E-8035215F7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748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50A9-45A3-4084-92B0-5C77A37C8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F54C5-2A44-472F-A6C4-9242B3809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DC04B-BE84-4DF3-8301-FF2B0B54C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A8CDC-CCF3-4073-81A8-B80D4A41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8F75-67FA-4BA2-8A59-51542D7C888E}" type="datetimeFigureOut">
              <a:rPr lang="en-SG" smtClean="0"/>
              <a:t>21/8/2021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623A4-6EC2-4E64-AD4E-45FF03C1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EC379-5B54-4D15-8967-7C1F3348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8088-F0B9-486A-A48E-8035215F7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143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60A1-776B-4C59-9BD5-B964C3FC3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BC9338-A631-4558-806F-B0E4E8985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186CD-5385-4588-A5F7-120B9372F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D86BB-E7D3-4BB2-B8B3-2ECBD0EB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8F75-67FA-4BA2-8A59-51542D7C888E}" type="datetimeFigureOut">
              <a:rPr lang="en-SG" smtClean="0"/>
              <a:t>21/8/2021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07404-AD70-406F-8BF7-8D678F0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B304B-B70E-4B09-A64F-D826AC53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8088-F0B9-486A-A48E-8035215F7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218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DF78C-23E7-484A-8FFC-6DAFDE01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EAB7B-3827-45DB-8717-78394F1B5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B0202-1488-4BD1-8F0E-16D2FB821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98F75-67FA-4BA2-8A59-51542D7C888E}" type="datetimeFigureOut">
              <a:rPr lang="en-SG" smtClean="0"/>
              <a:t>21/8/2021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C483D-1C6C-4F0E-9F80-9B167DF3E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F3A69-E5C4-48E3-BA9A-CA65BC936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C8088-F0B9-486A-A48E-8035215F7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951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AE626BC-E815-4B73-AABE-C816A8699A03}"/>
              </a:ext>
            </a:extLst>
          </p:cNvPr>
          <p:cNvGrpSpPr/>
          <p:nvPr/>
        </p:nvGrpSpPr>
        <p:grpSpPr>
          <a:xfrm>
            <a:off x="3105442" y="992224"/>
            <a:ext cx="5173848" cy="3553466"/>
            <a:chOff x="3105442" y="992224"/>
            <a:chExt cx="5173848" cy="355346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45331D-D4A3-4395-B724-C060CC83DEA9}"/>
                </a:ext>
              </a:extLst>
            </p:cNvPr>
            <p:cNvGrpSpPr/>
            <p:nvPr/>
          </p:nvGrpSpPr>
          <p:grpSpPr>
            <a:xfrm>
              <a:off x="3105442" y="995211"/>
              <a:ext cx="5173848" cy="3550479"/>
              <a:chOff x="708009" y="988060"/>
              <a:chExt cx="5173848" cy="3550479"/>
            </a:xfrm>
          </p:grpSpPr>
          <p:sp>
            <p:nvSpPr>
              <p:cNvPr id="97" name="Rectangle: Top Corners Rounded 96">
                <a:extLst>
                  <a:ext uri="{FF2B5EF4-FFF2-40B4-BE49-F238E27FC236}">
                    <a16:creationId xmlns:a16="http://schemas.microsoft.com/office/drawing/2014/main" id="{78D95698-2CCF-4D8C-B1F9-CAA7E90BC8C1}"/>
                  </a:ext>
                </a:extLst>
              </p:cNvPr>
              <p:cNvSpPr/>
              <p:nvPr/>
            </p:nvSpPr>
            <p:spPr>
              <a:xfrm rot="5400000">
                <a:off x="1791019" y="447701"/>
                <a:ext cx="3550479" cy="4631197"/>
              </a:xfrm>
              <a:prstGeom prst="round2SameRect">
                <a:avLst>
                  <a:gd name="adj1" fmla="val 9063"/>
                  <a:gd name="adj2" fmla="val 0"/>
                </a:avLst>
              </a:prstGeom>
              <a:solidFill>
                <a:srgbClr val="DCB47B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7D126C8-B1B6-4CA6-96BF-BEB49DE43EBE}"/>
                  </a:ext>
                </a:extLst>
              </p:cNvPr>
              <p:cNvSpPr/>
              <p:nvPr/>
            </p:nvSpPr>
            <p:spPr>
              <a:xfrm rot="5400000">
                <a:off x="1786383" y="2423440"/>
                <a:ext cx="3550479" cy="679720"/>
              </a:xfrm>
              <a:prstGeom prst="rect">
                <a:avLst/>
              </a:prstGeom>
              <a:solidFill>
                <a:srgbClr val="CE974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9" name="Rectangle: Top Corners Rounded 98">
                <a:extLst>
                  <a:ext uri="{FF2B5EF4-FFF2-40B4-BE49-F238E27FC236}">
                    <a16:creationId xmlns:a16="http://schemas.microsoft.com/office/drawing/2014/main" id="{59AD8F97-E3B0-4714-9DDF-C9DCEC894903}"/>
                  </a:ext>
                </a:extLst>
              </p:cNvPr>
              <p:cNvSpPr/>
              <p:nvPr/>
            </p:nvSpPr>
            <p:spPr>
              <a:xfrm rot="16200000">
                <a:off x="797917" y="2527270"/>
                <a:ext cx="360838" cy="540654"/>
              </a:xfrm>
              <a:prstGeom prst="round2SameRect">
                <a:avLst>
                  <a:gd name="adj1" fmla="val 9063"/>
                  <a:gd name="adj2" fmla="val 0"/>
                </a:avLst>
              </a:prstGeom>
              <a:solidFill>
                <a:srgbClr val="DCB47B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A7754CA3-80EE-4A0C-A236-D3BBB87B92A4}"/>
                  </a:ext>
                </a:extLst>
              </p:cNvPr>
              <p:cNvSpPr/>
              <p:nvPr/>
            </p:nvSpPr>
            <p:spPr>
              <a:xfrm>
                <a:off x="769933" y="2676928"/>
                <a:ext cx="222451" cy="23708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98E63D5-2E22-4B48-AB2D-66E3BB1175C9}"/>
                </a:ext>
              </a:extLst>
            </p:cNvPr>
            <p:cNvGrpSpPr/>
            <p:nvPr/>
          </p:nvGrpSpPr>
          <p:grpSpPr>
            <a:xfrm>
              <a:off x="6015511" y="1143780"/>
              <a:ext cx="2162081" cy="3263053"/>
              <a:chOff x="2886074" y="1478647"/>
              <a:chExt cx="2479186" cy="3814763"/>
            </a:xfrm>
          </p:grpSpPr>
          <p:sp>
            <p:nvSpPr>
              <p:cNvPr id="91" name="Rectangle: Top Corners Rounded 90">
                <a:extLst>
                  <a:ext uri="{FF2B5EF4-FFF2-40B4-BE49-F238E27FC236}">
                    <a16:creationId xmlns:a16="http://schemas.microsoft.com/office/drawing/2014/main" id="{E05C5EBB-2FD5-40A4-9358-8DA7E0EA0F99}"/>
                  </a:ext>
                </a:extLst>
              </p:cNvPr>
              <p:cNvSpPr/>
              <p:nvPr/>
            </p:nvSpPr>
            <p:spPr>
              <a:xfrm rot="5400000">
                <a:off x="4983556" y="2479369"/>
                <a:ext cx="594850" cy="160090"/>
              </a:xfrm>
              <a:prstGeom prst="round2SameRect">
                <a:avLst>
                  <a:gd name="adj1" fmla="val 44510"/>
                  <a:gd name="adj2" fmla="val 0"/>
                </a:avLst>
              </a:prstGeom>
              <a:solidFill>
                <a:srgbClr val="EB3453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2" name="Rectangle: Top Corners Rounded 91">
                <a:extLst>
                  <a:ext uri="{FF2B5EF4-FFF2-40B4-BE49-F238E27FC236}">
                    <a16:creationId xmlns:a16="http://schemas.microsoft.com/office/drawing/2014/main" id="{7E8234D3-7B87-4BCA-829F-E87EF61AC267}"/>
                  </a:ext>
                </a:extLst>
              </p:cNvPr>
              <p:cNvSpPr/>
              <p:nvPr/>
            </p:nvSpPr>
            <p:spPr>
              <a:xfrm rot="5400000">
                <a:off x="5008649" y="1824366"/>
                <a:ext cx="528694" cy="160091"/>
              </a:xfrm>
              <a:prstGeom prst="round2SameRect">
                <a:avLst>
                  <a:gd name="adj1" fmla="val 44510"/>
                  <a:gd name="adj2" fmla="val 0"/>
                </a:avLst>
              </a:prstGeom>
              <a:solidFill>
                <a:srgbClr val="FFE90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3" name="Rectangle: Top Corners Rounded 92">
                <a:extLst>
                  <a:ext uri="{FF2B5EF4-FFF2-40B4-BE49-F238E27FC236}">
                    <a16:creationId xmlns:a16="http://schemas.microsoft.com/office/drawing/2014/main" id="{44F9C190-EB4F-44C1-948B-39D502CF3C1C}"/>
                  </a:ext>
                </a:extLst>
              </p:cNvPr>
              <p:cNvSpPr/>
              <p:nvPr/>
            </p:nvSpPr>
            <p:spPr>
              <a:xfrm rot="5400000">
                <a:off x="4981437" y="3205700"/>
                <a:ext cx="594853" cy="164325"/>
              </a:xfrm>
              <a:prstGeom prst="round2SameRect">
                <a:avLst>
                  <a:gd name="adj1" fmla="val 44510"/>
                  <a:gd name="adj2" fmla="val 0"/>
                </a:avLst>
              </a:prstGeom>
              <a:solidFill>
                <a:srgbClr val="009C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4" name="Rectangle: Top Corners Rounded 93">
                <a:extLst>
                  <a:ext uri="{FF2B5EF4-FFF2-40B4-BE49-F238E27FC236}">
                    <a16:creationId xmlns:a16="http://schemas.microsoft.com/office/drawing/2014/main" id="{3AB2315B-3555-420E-A2D5-DA8B96CB424F}"/>
                  </a:ext>
                </a:extLst>
              </p:cNvPr>
              <p:cNvSpPr/>
              <p:nvPr/>
            </p:nvSpPr>
            <p:spPr>
              <a:xfrm rot="5400000">
                <a:off x="4977429" y="3971711"/>
                <a:ext cx="594853" cy="164325"/>
              </a:xfrm>
              <a:prstGeom prst="round2SameRect">
                <a:avLst>
                  <a:gd name="adj1" fmla="val 44510"/>
                  <a:gd name="adj2" fmla="val 0"/>
                </a:avLst>
              </a:prstGeom>
              <a:solidFill>
                <a:srgbClr val="00B2F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5" name="Rectangle: Top Corners Rounded 94">
                <a:extLst>
                  <a:ext uri="{FF2B5EF4-FFF2-40B4-BE49-F238E27FC236}">
                    <a16:creationId xmlns:a16="http://schemas.microsoft.com/office/drawing/2014/main" id="{D1B2A101-9460-4C74-BDFC-766DDF81EAC5}"/>
                  </a:ext>
                </a:extLst>
              </p:cNvPr>
              <p:cNvSpPr/>
              <p:nvPr/>
            </p:nvSpPr>
            <p:spPr>
              <a:xfrm rot="5400000">
                <a:off x="4985671" y="4741609"/>
                <a:ext cx="594853" cy="164325"/>
              </a:xfrm>
              <a:prstGeom prst="round2SameRect">
                <a:avLst>
                  <a:gd name="adj1" fmla="val 44510"/>
                  <a:gd name="adj2" fmla="val 0"/>
                </a:avLst>
              </a:prstGeom>
              <a:solidFill>
                <a:srgbClr val="5853A4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6" name="Rectangle: Top Corners Rounded 95">
                <a:extLst>
                  <a:ext uri="{FF2B5EF4-FFF2-40B4-BE49-F238E27FC236}">
                    <a16:creationId xmlns:a16="http://schemas.microsoft.com/office/drawing/2014/main" id="{FD0EE1DF-53D7-4D6C-B4B6-75EF5B15BEBA}"/>
                  </a:ext>
                </a:extLst>
              </p:cNvPr>
              <p:cNvSpPr/>
              <p:nvPr/>
            </p:nvSpPr>
            <p:spPr>
              <a:xfrm rot="5400000">
                <a:off x="2140492" y="2224229"/>
                <a:ext cx="3814763" cy="2323599"/>
              </a:xfrm>
              <a:prstGeom prst="round2SameRect">
                <a:avLst>
                  <a:gd name="adj1" fmla="val 5762"/>
                  <a:gd name="adj2" fmla="val 0"/>
                </a:avLst>
              </a:prstGeom>
              <a:solidFill>
                <a:srgbClr val="F1ECE4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8FFD197-9F0D-487F-8E30-53BC1EC48155}"/>
                </a:ext>
              </a:extLst>
            </p:cNvPr>
            <p:cNvGrpSpPr/>
            <p:nvPr/>
          </p:nvGrpSpPr>
          <p:grpSpPr>
            <a:xfrm>
              <a:off x="5665430" y="1070324"/>
              <a:ext cx="595386" cy="3408310"/>
              <a:chOff x="3267997" y="1063173"/>
              <a:chExt cx="595386" cy="3408310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C2080284-5C61-46F7-BAA5-67B22CD1DDFF}"/>
                  </a:ext>
                </a:extLst>
              </p:cNvPr>
              <p:cNvSpPr/>
              <p:nvPr/>
            </p:nvSpPr>
            <p:spPr>
              <a:xfrm>
                <a:off x="3484880" y="1063173"/>
                <a:ext cx="152111" cy="3408310"/>
              </a:xfrm>
              <a:prstGeom prst="roundRect">
                <a:avLst/>
              </a:prstGeom>
              <a:solidFill>
                <a:srgbClr val="A9A5A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6296C4D4-2BAB-4EC5-BC32-0775C552E4F9}"/>
                  </a:ext>
                </a:extLst>
              </p:cNvPr>
              <p:cNvGrpSpPr/>
              <p:nvPr/>
            </p:nvGrpSpPr>
            <p:grpSpPr>
              <a:xfrm>
                <a:off x="3267997" y="1242947"/>
                <a:ext cx="595386" cy="3057078"/>
                <a:chOff x="2484646" y="1644300"/>
                <a:chExt cx="682709" cy="3493963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C4542D8D-087E-4E25-9A83-70F87DB051CE}"/>
                    </a:ext>
                  </a:extLst>
                </p:cNvPr>
                <p:cNvGrpSpPr/>
                <p:nvPr/>
              </p:nvGrpSpPr>
              <p:grpSpPr>
                <a:xfrm>
                  <a:off x="2488918" y="1644300"/>
                  <a:ext cx="672997" cy="183902"/>
                  <a:chOff x="2488921" y="1644298"/>
                  <a:chExt cx="672998" cy="183902"/>
                </a:xfrm>
              </p:grpSpPr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DDB6983C-6D9C-485B-9FBD-02D427CA228E}"/>
                      </a:ext>
                    </a:extLst>
                  </p:cNvPr>
                  <p:cNvSpPr/>
                  <p:nvPr/>
                </p:nvSpPr>
                <p:spPr>
                  <a:xfrm>
                    <a:off x="2980070" y="1644298"/>
                    <a:ext cx="181849" cy="180975"/>
                  </a:xfrm>
                  <a:prstGeom prst="ellipse">
                    <a:avLst/>
                  </a:prstGeom>
                  <a:solidFill>
                    <a:srgbClr val="75767C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B671532B-C78B-4859-8AAA-2870A3464CD8}"/>
                      </a:ext>
                    </a:extLst>
                  </p:cNvPr>
                  <p:cNvSpPr/>
                  <p:nvPr/>
                </p:nvSpPr>
                <p:spPr>
                  <a:xfrm>
                    <a:off x="2488921" y="1647224"/>
                    <a:ext cx="186353" cy="180976"/>
                  </a:xfrm>
                  <a:prstGeom prst="ellipse">
                    <a:avLst/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90" name="Rectangle: Rounded Corners 89">
                    <a:extLst>
                      <a:ext uri="{FF2B5EF4-FFF2-40B4-BE49-F238E27FC236}">
                        <a16:creationId xmlns:a16="http://schemas.microsoft.com/office/drawing/2014/main" id="{751DCEE4-678B-48FE-B318-6645BF3CA39A}"/>
                      </a:ext>
                    </a:extLst>
                  </p:cNvPr>
                  <p:cNvSpPr/>
                  <p:nvPr/>
                </p:nvSpPr>
                <p:spPr>
                  <a:xfrm>
                    <a:off x="2543508" y="1695711"/>
                    <a:ext cx="558800" cy="7499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6E280CAD-0D4B-4FCE-B124-1CD947DE6E95}"/>
                    </a:ext>
                  </a:extLst>
                </p:cNvPr>
                <p:cNvGrpSpPr/>
                <p:nvPr/>
              </p:nvGrpSpPr>
              <p:grpSpPr>
                <a:xfrm>
                  <a:off x="2494358" y="2042350"/>
                  <a:ext cx="672997" cy="183902"/>
                  <a:chOff x="2488921" y="1644298"/>
                  <a:chExt cx="672998" cy="183902"/>
                </a:xfrm>
              </p:grpSpPr>
              <p:sp>
                <p:nvSpPr>
                  <p:cNvPr id="85" name="Oval 84">
                    <a:extLst>
                      <a:ext uri="{FF2B5EF4-FFF2-40B4-BE49-F238E27FC236}">
                        <a16:creationId xmlns:a16="http://schemas.microsoft.com/office/drawing/2014/main" id="{32435D75-EA5E-472A-9C28-7E65D9ED7444}"/>
                      </a:ext>
                    </a:extLst>
                  </p:cNvPr>
                  <p:cNvSpPr/>
                  <p:nvPr/>
                </p:nvSpPr>
                <p:spPr>
                  <a:xfrm>
                    <a:off x="2980070" y="1644298"/>
                    <a:ext cx="181849" cy="180975"/>
                  </a:xfrm>
                  <a:prstGeom prst="ellipse">
                    <a:avLst/>
                  </a:prstGeom>
                  <a:solidFill>
                    <a:srgbClr val="75767C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E47C7132-B53A-4BF8-A112-A2C2023ADDD9}"/>
                      </a:ext>
                    </a:extLst>
                  </p:cNvPr>
                  <p:cNvSpPr/>
                  <p:nvPr/>
                </p:nvSpPr>
                <p:spPr>
                  <a:xfrm>
                    <a:off x="2488921" y="1647224"/>
                    <a:ext cx="186353" cy="180976"/>
                  </a:xfrm>
                  <a:prstGeom prst="ellipse">
                    <a:avLst/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87" name="Rectangle: Rounded Corners 86">
                    <a:extLst>
                      <a:ext uri="{FF2B5EF4-FFF2-40B4-BE49-F238E27FC236}">
                        <a16:creationId xmlns:a16="http://schemas.microsoft.com/office/drawing/2014/main" id="{C69CBE95-A03D-43A8-9BA6-F9F8CC129BC3}"/>
                      </a:ext>
                    </a:extLst>
                  </p:cNvPr>
                  <p:cNvSpPr/>
                  <p:nvPr/>
                </p:nvSpPr>
                <p:spPr>
                  <a:xfrm>
                    <a:off x="2543508" y="1695711"/>
                    <a:ext cx="558800" cy="7499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0B57B8CA-5EC1-4793-A83B-1AE88CBFFDE0}"/>
                    </a:ext>
                  </a:extLst>
                </p:cNvPr>
                <p:cNvGrpSpPr/>
                <p:nvPr/>
              </p:nvGrpSpPr>
              <p:grpSpPr>
                <a:xfrm>
                  <a:off x="2488660" y="2451771"/>
                  <a:ext cx="672997" cy="183902"/>
                  <a:chOff x="2488921" y="1644298"/>
                  <a:chExt cx="672998" cy="183902"/>
                </a:xfrm>
              </p:grpSpPr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D2526818-E1D7-491E-B2A0-A1F02DDE6912}"/>
                      </a:ext>
                    </a:extLst>
                  </p:cNvPr>
                  <p:cNvSpPr/>
                  <p:nvPr/>
                </p:nvSpPr>
                <p:spPr>
                  <a:xfrm>
                    <a:off x="2980070" y="1644298"/>
                    <a:ext cx="181849" cy="180975"/>
                  </a:xfrm>
                  <a:prstGeom prst="ellipse">
                    <a:avLst/>
                  </a:prstGeom>
                  <a:solidFill>
                    <a:srgbClr val="75767C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83" name="Oval 82">
                    <a:extLst>
                      <a:ext uri="{FF2B5EF4-FFF2-40B4-BE49-F238E27FC236}">
                        <a16:creationId xmlns:a16="http://schemas.microsoft.com/office/drawing/2014/main" id="{D19B05BE-EFCC-4422-8617-D6D23530A52E}"/>
                      </a:ext>
                    </a:extLst>
                  </p:cNvPr>
                  <p:cNvSpPr/>
                  <p:nvPr/>
                </p:nvSpPr>
                <p:spPr>
                  <a:xfrm>
                    <a:off x="2488921" y="1647224"/>
                    <a:ext cx="186353" cy="180976"/>
                  </a:xfrm>
                  <a:prstGeom prst="ellipse">
                    <a:avLst/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84" name="Rectangle: Rounded Corners 83">
                    <a:extLst>
                      <a:ext uri="{FF2B5EF4-FFF2-40B4-BE49-F238E27FC236}">
                        <a16:creationId xmlns:a16="http://schemas.microsoft.com/office/drawing/2014/main" id="{04DD1FC0-5521-4BE1-826C-0992F2011987}"/>
                      </a:ext>
                    </a:extLst>
                  </p:cNvPr>
                  <p:cNvSpPr/>
                  <p:nvPr/>
                </p:nvSpPr>
                <p:spPr>
                  <a:xfrm>
                    <a:off x="2543508" y="1695711"/>
                    <a:ext cx="558800" cy="7499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5F990B6F-3C69-4EF3-B66D-0E16256AE9AB}"/>
                    </a:ext>
                  </a:extLst>
                </p:cNvPr>
                <p:cNvGrpSpPr/>
                <p:nvPr/>
              </p:nvGrpSpPr>
              <p:grpSpPr>
                <a:xfrm>
                  <a:off x="2484647" y="2856840"/>
                  <a:ext cx="672997" cy="183902"/>
                  <a:chOff x="2488921" y="1644298"/>
                  <a:chExt cx="672998" cy="183902"/>
                </a:xfrm>
              </p:grpSpPr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184AE9AA-7CBA-45D3-ABC2-F4FDAB829E26}"/>
                      </a:ext>
                    </a:extLst>
                  </p:cNvPr>
                  <p:cNvSpPr/>
                  <p:nvPr/>
                </p:nvSpPr>
                <p:spPr>
                  <a:xfrm>
                    <a:off x="2980070" y="1644298"/>
                    <a:ext cx="181849" cy="180975"/>
                  </a:xfrm>
                  <a:prstGeom prst="ellipse">
                    <a:avLst/>
                  </a:prstGeom>
                  <a:solidFill>
                    <a:srgbClr val="75767C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46A54868-4A0C-4692-881C-F0ED59C34BCB}"/>
                      </a:ext>
                    </a:extLst>
                  </p:cNvPr>
                  <p:cNvSpPr/>
                  <p:nvPr/>
                </p:nvSpPr>
                <p:spPr>
                  <a:xfrm>
                    <a:off x="2488921" y="1647224"/>
                    <a:ext cx="186353" cy="180976"/>
                  </a:xfrm>
                  <a:prstGeom prst="ellipse">
                    <a:avLst/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81" name="Rectangle: Rounded Corners 80">
                    <a:extLst>
                      <a:ext uri="{FF2B5EF4-FFF2-40B4-BE49-F238E27FC236}">
                        <a16:creationId xmlns:a16="http://schemas.microsoft.com/office/drawing/2014/main" id="{11A870CF-2F65-4628-8410-72FBEFF76180}"/>
                      </a:ext>
                    </a:extLst>
                  </p:cNvPr>
                  <p:cNvSpPr/>
                  <p:nvPr/>
                </p:nvSpPr>
                <p:spPr>
                  <a:xfrm>
                    <a:off x="2543508" y="1695711"/>
                    <a:ext cx="558800" cy="7499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ABCE6261-8906-4008-8A01-DEA02E2C01A1}"/>
                    </a:ext>
                  </a:extLst>
                </p:cNvPr>
                <p:cNvGrpSpPr/>
                <p:nvPr/>
              </p:nvGrpSpPr>
              <p:grpSpPr>
                <a:xfrm>
                  <a:off x="2492670" y="3298001"/>
                  <a:ext cx="672997" cy="183902"/>
                  <a:chOff x="2488921" y="1644298"/>
                  <a:chExt cx="672998" cy="183902"/>
                </a:xfrm>
              </p:grpSpPr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3CA0CF31-8352-40A7-B1D3-2CC19478F5EE}"/>
                      </a:ext>
                    </a:extLst>
                  </p:cNvPr>
                  <p:cNvSpPr/>
                  <p:nvPr/>
                </p:nvSpPr>
                <p:spPr>
                  <a:xfrm>
                    <a:off x="2980070" y="1644298"/>
                    <a:ext cx="181849" cy="180975"/>
                  </a:xfrm>
                  <a:prstGeom prst="ellipse">
                    <a:avLst/>
                  </a:prstGeom>
                  <a:solidFill>
                    <a:srgbClr val="75767C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444F74B7-6314-49E1-B57C-B6B98C63EF6B}"/>
                      </a:ext>
                    </a:extLst>
                  </p:cNvPr>
                  <p:cNvSpPr/>
                  <p:nvPr/>
                </p:nvSpPr>
                <p:spPr>
                  <a:xfrm>
                    <a:off x="2488921" y="1647224"/>
                    <a:ext cx="186353" cy="180976"/>
                  </a:xfrm>
                  <a:prstGeom prst="ellipse">
                    <a:avLst/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78" name="Rectangle: Rounded Corners 77">
                    <a:extLst>
                      <a:ext uri="{FF2B5EF4-FFF2-40B4-BE49-F238E27FC236}">
                        <a16:creationId xmlns:a16="http://schemas.microsoft.com/office/drawing/2014/main" id="{8B89CA72-9D22-4302-9828-300B4107577F}"/>
                      </a:ext>
                    </a:extLst>
                  </p:cNvPr>
                  <p:cNvSpPr/>
                  <p:nvPr/>
                </p:nvSpPr>
                <p:spPr>
                  <a:xfrm>
                    <a:off x="2543508" y="1695711"/>
                    <a:ext cx="558800" cy="7499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32F76DD8-2920-405A-97F3-9AFF01C839D7}"/>
                    </a:ext>
                  </a:extLst>
                </p:cNvPr>
                <p:cNvGrpSpPr/>
                <p:nvPr/>
              </p:nvGrpSpPr>
              <p:grpSpPr>
                <a:xfrm>
                  <a:off x="2488659" y="3727134"/>
                  <a:ext cx="672997" cy="183902"/>
                  <a:chOff x="2488921" y="1644298"/>
                  <a:chExt cx="672998" cy="183902"/>
                </a:xfrm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05040F06-350D-404B-91A4-4FD61413BBD1}"/>
                      </a:ext>
                    </a:extLst>
                  </p:cNvPr>
                  <p:cNvSpPr/>
                  <p:nvPr/>
                </p:nvSpPr>
                <p:spPr>
                  <a:xfrm>
                    <a:off x="2980070" y="1644298"/>
                    <a:ext cx="181849" cy="180975"/>
                  </a:xfrm>
                  <a:prstGeom prst="ellipse">
                    <a:avLst/>
                  </a:prstGeom>
                  <a:solidFill>
                    <a:srgbClr val="75767C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139E5F25-E5FC-4099-BAD6-7EC5DF1994AC}"/>
                      </a:ext>
                    </a:extLst>
                  </p:cNvPr>
                  <p:cNvSpPr/>
                  <p:nvPr/>
                </p:nvSpPr>
                <p:spPr>
                  <a:xfrm>
                    <a:off x="2488921" y="1647224"/>
                    <a:ext cx="186353" cy="180976"/>
                  </a:xfrm>
                  <a:prstGeom prst="ellipse">
                    <a:avLst/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75" name="Rectangle: Rounded Corners 74">
                    <a:extLst>
                      <a:ext uri="{FF2B5EF4-FFF2-40B4-BE49-F238E27FC236}">
                        <a16:creationId xmlns:a16="http://schemas.microsoft.com/office/drawing/2014/main" id="{727E3CBC-568D-4216-B18D-1AB2E46685A3}"/>
                      </a:ext>
                    </a:extLst>
                  </p:cNvPr>
                  <p:cNvSpPr/>
                  <p:nvPr/>
                </p:nvSpPr>
                <p:spPr>
                  <a:xfrm>
                    <a:off x="2543508" y="1695711"/>
                    <a:ext cx="558800" cy="7499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46ADC1CD-C66D-49A0-AE04-B215509AF564}"/>
                    </a:ext>
                  </a:extLst>
                </p:cNvPr>
                <p:cNvGrpSpPr/>
                <p:nvPr/>
              </p:nvGrpSpPr>
              <p:grpSpPr>
                <a:xfrm>
                  <a:off x="2484646" y="4156263"/>
                  <a:ext cx="672997" cy="183902"/>
                  <a:chOff x="2488921" y="1644298"/>
                  <a:chExt cx="672998" cy="183902"/>
                </a:xfrm>
              </p:grpSpPr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597B68C6-B6C3-47E8-9877-79815563944B}"/>
                      </a:ext>
                    </a:extLst>
                  </p:cNvPr>
                  <p:cNvSpPr/>
                  <p:nvPr/>
                </p:nvSpPr>
                <p:spPr>
                  <a:xfrm>
                    <a:off x="2980070" y="1644298"/>
                    <a:ext cx="181849" cy="180975"/>
                  </a:xfrm>
                  <a:prstGeom prst="ellipse">
                    <a:avLst/>
                  </a:prstGeom>
                  <a:solidFill>
                    <a:srgbClr val="75767C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3C30BC74-82A4-494F-BAC4-A2C293D46D03}"/>
                      </a:ext>
                    </a:extLst>
                  </p:cNvPr>
                  <p:cNvSpPr/>
                  <p:nvPr/>
                </p:nvSpPr>
                <p:spPr>
                  <a:xfrm>
                    <a:off x="2488921" y="1647224"/>
                    <a:ext cx="186353" cy="180976"/>
                  </a:xfrm>
                  <a:prstGeom prst="ellipse">
                    <a:avLst/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72" name="Rectangle: Rounded Corners 71">
                    <a:extLst>
                      <a:ext uri="{FF2B5EF4-FFF2-40B4-BE49-F238E27FC236}">
                        <a16:creationId xmlns:a16="http://schemas.microsoft.com/office/drawing/2014/main" id="{DB7A3787-0E2A-41E2-A7CE-937DD93FF6BF}"/>
                      </a:ext>
                    </a:extLst>
                  </p:cNvPr>
                  <p:cNvSpPr/>
                  <p:nvPr/>
                </p:nvSpPr>
                <p:spPr>
                  <a:xfrm>
                    <a:off x="2543508" y="1695711"/>
                    <a:ext cx="558800" cy="7499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D422B98E-8ED6-427F-BDB4-C25BEC92C1CE}"/>
                    </a:ext>
                  </a:extLst>
                </p:cNvPr>
                <p:cNvGrpSpPr/>
                <p:nvPr/>
              </p:nvGrpSpPr>
              <p:grpSpPr>
                <a:xfrm>
                  <a:off x="2492668" y="4573362"/>
                  <a:ext cx="672997" cy="183902"/>
                  <a:chOff x="2488921" y="1644298"/>
                  <a:chExt cx="672998" cy="183902"/>
                </a:xfrm>
              </p:grpSpPr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6F6E48AA-70B6-4703-A185-FF8721855181}"/>
                      </a:ext>
                    </a:extLst>
                  </p:cNvPr>
                  <p:cNvSpPr/>
                  <p:nvPr/>
                </p:nvSpPr>
                <p:spPr>
                  <a:xfrm>
                    <a:off x="2980070" y="1644298"/>
                    <a:ext cx="181849" cy="180975"/>
                  </a:xfrm>
                  <a:prstGeom prst="ellipse">
                    <a:avLst/>
                  </a:prstGeom>
                  <a:solidFill>
                    <a:srgbClr val="75767C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DDE84CD0-D039-4344-A29C-1CF20C82EE00}"/>
                      </a:ext>
                    </a:extLst>
                  </p:cNvPr>
                  <p:cNvSpPr/>
                  <p:nvPr/>
                </p:nvSpPr>
                <p:spPr>
                  <a:xfrm>
                    <a:off x="2488921" y="1647224"/>
                    <a:ext cx="186353" cy="180976"/>
                  </a:xfrm>
                  <a:prstGeom prst="ellipse">
                    <a:avLst/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69" name="Rectangle: Rounded Corners 68">
                    <a:extLst>
                      <a:ext uri="{FF2B5EF4-FFF2-40B4-BE49-F238E27FC236}">
                        <a16:creationId xmlns:a16="http://schemas.microsoft.com/office/drawing/2014/main" id="{48D215DD-BC1C-40B9-AA84-4B7C9124AC58}"/>
                      </a:ext>
                    </a:extLst>
                  </p:cNvPr>
                  <p:cNvSpPr/>
                  <p:nvPr/>
                </p:nvSpPr>
                <p:spPr>
                  <a:xfrm>
                    <a:off x="2543508" y="1695711"/>
                    <a:ext cx="558800" cy="7499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42A809C1-8B66-40D8-8B9D-E2A5A4327784}"/>
                    </a:ext>
                  </a:extLst>
                </p:cNvPr>
                <p:cNvGrpSpPr/>
                <p:nvPr/>
              </p:nvGrpSpPr>
              <p:grpSpPr>
                <a:xfrm>
                  <a:off x="2488659" y="4954361"/>
                  <a:ext cx="672997" cy="183902"/>
                  <a:chOff x="2488921" y="1644298"/>
                  <a:chExt cx="672998" cy="183902"/>
                </a:xfrm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5FDC36BF-ED3A-40BB-A787-BDAA3C28BAF6}"/>
                      </a:ext>
                    </a:extLst>
                  </p:cNvPr>
                  <p:cNvSpPr/>
                  <p:nvPr/>
                </p:nvSpPr>
                <p:spPr>
                  <a:xfrm>
                    <a:off x="2980070" y="1644298"/>
                    <a:ext cx="181849" cy="180975"/>
                  </a:xfrm>
                  <a:prstGeom prst="ellipse">
                    <a:avLst/>
                  </a:prstGeom>
                  <a:solidFill>
                    <a:srgbClr val="75767C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754CB00B-CE8A-496B-9CAD-0AA2EB868C1B}"/>
                      </a:ext>
                    </a:extLst>
                  </p:cNvPr>
                  <p:cNvSpPr/>
                  <p:nvPr/>
                </p:nvSpPr>
                <p:spPr>
                  <a:xfrm>
                    <a:off x="2488921" y="1647224"/>
                    <a:ext cx="186353" cy="180976"/>
                  </a:xfrm>
                  <a:prstGeom prst="ellipse">
                    <a:avLst/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66" name="Rectangle: Rounded Corners 65">
                    <a:extLst>
                      <a:ext uri="{FF2B5EF4-FFF2-40B4-BE49-F238E27FC236}">
                        <a16:creationId xmlns:a16="http://schemas.microsoft.com/office/drawing/2014/main" id="{90CCF8E4-25F3-40E9-B5CB-33AFAACB55C3}"/>
                      </a:ext>
                    </a:extLst>
                  </p:cNvPr>
                  <p:cNvSpPr/>
                  <p:nvPr/>
                </p:nvSpPr>
                <p:spPr>
                  <a:xfrm>
                    <a:off x="2543508" y="1695711"/>
                    <a:ext cx="558800" cy="7499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2BF8F58-0685-4B3E-9B2B-2E7972B170BD}"/>
                </a:ext>
              </a:extLst>
            </p:cNvPr>
            <p:cNvGrpSpPr/>
            <p:nvPr/>
          </p:nvGrpSpPr>
          <p:grpSpPr>
            <a:xfrm>
              <a:off x="3854776" y="2577159"/>
              <a:ext cx="1612483" cy="1845829"/>
              <a:chOff x="825951" y="2596678"/>
              <a:chExt cx="1612483" cy="184582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E9843A1-12BE-49E1-AED3-4CBA8A66EE77}"/>
                  </a:ext>
                </a:extLst>
              </p:cNvPr>
              <p:cNvGrpSpPr/>
              <p:nvPr/>
            </p:nvGrpSpPr>
            <p:grpSpPr>
              <a:xfrm>
                <a:off x="985082" y="2596678"/>
                <a:ext cx="163912" cy="1512675"/>
                <a:chOff x="6278732" y="1264768"/>
                <a:chExt cx="163912" cy="1512675"/>
              </a:xfrm>
            </p:grpSpPr>
            <p:sp>
              <p:nvSpPr>
                <p:cNvPr id="48" name="Rectangle: Top Corners Rounded 47">
                  <a:extLst>
                    <a:ext uri="{FF2B5EF4-FFF2-40B4-BE49-F238E27FC236}">
                      <a16:creationId xmlns:a16="http://schemas.microsoft.com/office/drawing/2014/main" id="{E73D87D8-106C-4E55-97A0-F2CE6D86035D}"/>
                    </a:ext>
                  </a:extLst>
                </p:cNvPr>
                <p:cNvSpPr/>
                <p:nvPr/>
              </p:nvSpPr>
              <p:spPr>
                <a:xfrm>
                  <a:off x="6278732" y="1264768"/>
                  <a:ext cx="163912" cy="1512675"/>
                </a:xfrm>
                <a:prstGeom prst="round2SameRect">
                  <a:avLst>
                    <a:gd name="adj1" fmla="val 47385"/>
                    <a:gd name="adj2" fmla="val 0"/>
                  </a:avLst>
                </a:prstGeom>
                <a:solidFill>
                  <a:srgbClr val="F7C005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49" name="Rectangle: Top Corners Rounded 48">
                  <a:extLst>
                    <a:ext uri="{FF2B5EF4-FFF2-40B4-BE49-F238E27FC236}">
                      <a16:creationId xmlns:a16="http://schemas.microsoft.com/office/drawing/2014/main" id="{72D941F5-FB4A-4310-B328-67F42BB71DA0}"/>
                    </a:ext>
                  </a:extLst>
                </p:cNvPr>
                <p:cNvSpPr/>
                <p:nvPr/>
              </p:nvSpPr>
              <p:spPr>
                <a:xfrm>
                  <a:off x="6281904" y="1268139"/>
                  <a:ext cx="155130" cy="162385"/>
                </a:xfrm>
                <a:prstGeom prst="round2SameRect">
                  <a:avLst>
                    <a:gd name="adj1" fmla="val 47385"/>
                    <a:gd name="adj2" fmla="val 0"/>
                  </a:avLst>
                </a:prstGeom>
                <a:solidFill>
                  <a:srgbClr val="F7758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AAF9143D-DB92-462A-9659-5014659FB6ED}"/>
                    </a:ext>
                  </a:extLst>
                </p:cNvPr>
                <p:cNvSpPr/>
                <p:nvPr/>
              </p:nvSpPr>
              <p:spPr>
                <a:xfrm>
                  <a:off x="6278834" y="1434117"/>
                  <a:ext cx="163810" cy="126177"/>
                </a:xfrm>
                <a:prstGeom prst="rect">
                  <a:avLst/>
                </a:prstGeom>
                <a:solidFill>
                  <a:srgbClr val="AAA2A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09FFF9BD-D10C-433E-9195-DB7AFBF7E5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7140" y="1560294"/>
                  <a:ext cx="0" cy="107622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C3233D40-A6F1-400D-83AB-024F69BED9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1564133"/>
                  <a:ext cx="0" cy="107238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B524CBF-CA71-409E-9344-7AEB7AFA00A2}"/>
                  </a:ext>
                </a:extLst>
              </p:cNvPr>
              <p:cNvGrpSpPr/>
              <p:nvPr/>
            </p:nvGrpSpPr>
            <p:grpSpPr>
              <a:xfrm rot="21201043">
                <a:off x="1301147" y="2607791"/>
                <a:ext cx="202291" cy="883788"/>
                <a:chOff x="1914901" y="4126841"/>
                <a:chExt cx="202291" cy="883788"/>
              </a:xfrm>
            </p:grpSpPr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6E0ACBEB-9720-4E68-9166-2C49F2209E5C}"/>
                    </a:ext>
                  </a:extLst>
                </p:cNvPr>
                <p:cNvSpPr/>
                <p:nvPr/>
              </p:nvSpPr>
              <p:spPr>
                <a:xfrm rot="5400000">
                  <a:off x="1574153" y="4467589"/>
                  <a:ext cx="883788" cy="202291"/>
                </a:xfrm>
                <a:custGeom>
                  <a:avLst/>
                  <a:gdLst>
                    <a:gd name="connsiteX0" fmla="*/ 140068 w 1547851"/>
                    <a:gd name="connsiteY0" fmla="*/ 345789 h 461052"/>
                    <a:gd name="connsiteX1" fmla="*/ 140068 w 1547851"/>
                    <a:gd name="connsiteY1" fmla="*/ 115263 h 461052"/>
                    <a:gd name="connsiteX2" fmla="*/ 1547851 w 1547851"/>
                    <a:gd name="connsiteY2" fmla="*/ 0 h 461052"/>
                    <a:gd name="connsiteX3" fmla="*/ 1547851 w 1547851"/>
                    <a:gd name="connsiteY3" fmla="*/ 461052 h 461052"/>
                    <a:gd name="connsiteX4" fmla="*/ 0 w 1547851"/>
                    <a:gd name="connsiteY4" fmla="*/ 230514 h 461052"/>
                    <a:gd name="connsiteX5" fmla="*/ 135908 w 1547851"/>
                    <a:gd name="connsiteY5" fmla="*/ 112255 h 461052"/>
                    <a:gd name="connsiteX6" fmla="*/ 135908 w 1547851"/>
                    <a:gd name="connsiteY6" fmla="*/ 230539 h 461052"/>
                    <a:gd name="connsiteX7" fmla="*/ 135864 w 1547851"/>
                    <a:gd name="connsiteY7" fmla="*/ 348823 h 461052"/>
                    <a:gd name="connsiteX8" fmla="*/ 0 w 1547851"/>
                    <a:gd name="connsiteY8" fmla="*/ 230514 h 461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47851" h="461052">
                      <a:moveTo>
                        <a:pt x="140068" y="345789"/>
                      </a:moveTo>
                      <a:lnTo>
                        <a:pt x="140068" y="115263"/>
                      </a:lnTo>
                      <a:lnTo>
                        <a:pt x="1547851" y="0"/>
                      </a:lnTo>
                      <a:lnTo>
                        <a:pt x="1547851" y="461052"/>
                      </a:lnTo>
                      <a:close/>
                      <a:moveTo>
                        <a:pt x="0" y="230514"/>
                      </a:moveTo>
                      <a:cubicBezTo>
                        <a:pt x="16" y="165197"/>
                        <a:pt x="60860" y="112255"/>
                        <a:pt x="135908" y="112255"/>
                      </a:cubicBezTo>
                      <a:lnTo>
                        <a:pt x="135908" y="230539"/>
                      </a:lnTo>
                      <a:cubicBezTo>
                        <a:pt x="135893" y="269967"/>
                        <a:pt x="135879" y="309395"/>
                        <a:pt x="135864" y="348823"/>
                      </a:cubicBezTo>
                      <a:cubicBezTo>
                        <a:pt x="60810" y="348802"/>
                        <a:pt x="-16" y="295835"/>
                        <a:pt x="0" y="230514"/>
                      </a:cubicBezTo>
                      <a:close/>
                    </a:path>
                  </a:pathLst>
                </a:custGeom>
                <a:solidFill>
                  <a:srgbClr val="005B9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9F1AC71B-ACFA-4B3C-80D4-514BD213327A}"/>
                    </a:ext>
                  </a:extLst>
                </p:cNvPr>
                <p:cNvSpPr/>
                <p:nvPr/>
              </p:nvSpPr>
              <p:spPr>
                <a:xfrm>
                  <a:off x="1991398" y="4203140"/>
                  <a:ext cx="45719" cy="362826"/>
                </a:xfrm>
                <a:prstGeom prst="roundRect">
                  <a:avLst/>
                </a:prstGeom>
                <a:solidFill>
                  <a:srgbClr val="F3B13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9E5ADDA-A43A-49AF-B92D-C29A75E2C452}"/>
                  </a:ext>
                </a:extLst>
              </p:cNvPr>
              <p:cNvGrpSpPr/>
              <p:nvPr/>
            </p:nvGrpSpPr>
            <p:grpSpPr>
              <a:xfrm rot="375101">
                <a:off x="1616810" y="2628740"/>
                <a:ext cx="205455" cy="1694395"/>
                <a:chOff x="6052396" y="2164829"/>
                <a:chExt cx="511908" cy="2695281"/>
              </a:xfrm>
            </p:grpSpPr>
            <p:sp>
              <p:nvSpPr>
                <p:cNvPr id="38" name="Trapezoid 37">
                  <a:extLst>
                    <a:ext uri="{FF2B5EF4-FFF2-40B4-BE49-F238E27FC236}">
                      <a16:creationId xmlns:a16="http://schemas.microsoft.com/office/drawing/2014/main" id="{929D3DE9-C315-4AD6-9A98-79F93C67B61F}"/>
                    </a:ext>
                  </a:extLst>
                </p:cNvPr>
                <p:cNvSpPr/>
                <p:nvPr/>
              </p:nvSpPr>
              <p:spPr>
                <a:xfrm rot="10800000">
                  <a:off x="6101216" y="2276474"/>
                  <a:ext cx="420517" cy="280139"/>
                </a:xfrm>
                <a:prstGeom prst="trapezoid">
                  <a:avLst>
                    <a:gd name="adj" fmla="val 9493"/>
                  </a:avLst>
                </a:prstGeom>
                <a:solidFill>
                  <a:srgbClr val="02F600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4B9F258F-D933-4D08-80D2-A25CA2EEF7D1}"/>
                    </a:ext>
                  </a:extLst>
                </p:cNvPr>
                <p:cNvSpPr/>
                <p:nvPr/>
              </p:nvSpPr>
              <p:spPr>
                <a:xfrm>
                  <a:off x="6052396" y="2556620"/>
                  <a:ext cx="511908" cy="1812817"/>
                </a:xfrm>
                <a:prstGeom prst="roundRect">
                  <a:avLst>
                    <a:gd name="adj" fmla="val 7184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0" name="Rectangle: Top Corners Rounded 39">
                  <a:extLst>
                    <a:ext uri="{FF2B5EF4-FFF2-40B4-BE49-F238E27FC236}">
                      <a16:creationId xmlns:a16="http://schemas.microsoft.com/office/drawing/2014/main" id="{7AEB0873-7C7D-43A0-B766-31BD5231CA09}"/>
                    </a:ext>
                  </a:extLst>
                </p:cNvPr>
                <p:cNvSpPr/>
                <p:nvPr/>
              </p:nvSpPr>
              <p:spPr>
                <a:xfrm>
                  <a:off x="6191567" y="2164829"/>
                  <a:ext cx="250296" cy="108996"/>
                </a:xfrm>
                <a:prstGeom prst="round2SameRect">
                  <a:avLst/>
                </a:prstGeom>
                <a:solidFill>
                  <a:srgbClr val="02F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157316E-9F8D-4902-A136-DFF5C60BEF1C}"/>
                    </a:ext>
                  </a:extLst>
                </p:cNvPr>
                <p:cNvSpPr/>
                <p:nvPr/>
              </p:nvSpPr>
              <p:spPr>
                <a:xfrm>
                  <a:off x="6159380" y="2978548"/>
                  <a:ext cx="303433" cy="962975"/>
                </a:xfrm>
                <a:prstGeom prst="ellipse">
                  <a:avLst/>
                </a:prstGeom>
                <a:solidFill>
                  <a:srgbClr val="02F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05290AF8-6643-4B4E-A69E-37A3D57CCDA1}"/>
                    </a:ext>
                  </a:extLst>
                </p:cNvPr>
                <p:cNvSpPr/>
                <p:nvPr/>
              </p:nvSpPr>
              <p:spPr>
                <a:xfrm>
                  <a:off x="6058462" y="4026884"/>
                  <a:ext cx="505842" cy="123696"/>
                </a:xfrm>
                <a:prstGeom prst="rect">
                  <a:avLst/>
                </a:prstGeom>
                <a:solidFill>
                  <a:srgbClr val="02F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53CA89D3-7347-4EC2-8C14-0F418464844C}"/>
                    </a:ext>
                  </a:extLst>
                </p:cNvPr>
                <p:cNvSpPr/>
                <p:nvPr/>
              </p:nvSpPr>
              <p:spPr>
                <a:xfrm rot="10800000">
                  <a:off x="6083294" y="4365790"/>
                  <a:ext cx="463088" cy="279110"/>
                </a:xfrm>
                <a:custGeom>
                  <a:avLst/>
                  <a:gdLst>
                    <a:gd name="connsiteX0" fmla="*/ 0 w 216694"/>
                    <a:gd name="connsiteY0" fmla="*/ 204787 h 204787"/>
                    <a:gd name="connsiteX1" fmla="*/ 66675 w 216694"/>
                    <a:gd name="connsiteY1" fmla="*/ 97631 h 204787"/>
                    <a:gd name="connsiteX2" fmla="*/ 66675 w 216694"/>
                    <a:gd name="connsiteY2" fmla="*/ 0 h 204787"/>
                    <a:gd name="connsiteX3" fmla="*/ 157163 w 216694"/>
                    <a:gd name="connsiteY3" fmla="*/ 0 h 204787"/>
                    <a:gd name="connsiteX4" fmla="*/ 154781 w 216694"/>
                    <a:gd name="connsiteY4" fmla="*/ 102393 h 204787"/>
                    <a:gd name="connsiteX5" fmla="*/ 216694 w 216694"/>
                    <a:gd name="connsiteY5" fmla="*/ 204787 h 204787"/>
                    <a:gd name="connsiteX6" fmla="*/ 0 w 216694"/>
                    <a:gd name="connsiteY6" fmla="*/ 204787 h 2047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6694" h="204787">
                      <a:moveTo>
                        <a:pt x="0" y="204787"/>
                      </a:moveTo>
                      <a:lnTo>
                        <a:pt x="66675" y="97631"/>
                      </a:lnTo>
                      <a:lnTo>
                        <a:pt x="66675" y="0"/>
                      </a:lnTo>
                      <a:lnTo>
                        <a:pt x="157163" y="0"/>
                      </a:lnTo>
                      <a:lnTo>
                        <a:pt x="154781" y="102393"/>
                      </a:lnTo>
                      <a:lnTo>
                        <a:pt x="216694" y="204787"/>
                      </a:lnTo>
                      <a:lnTo>
                        <a:pt x="0" y="204787"/>
                      </a:lnTo>
                      <a:close/>
                    </a:path>
                  </a:pathLst>
                </a:custGeom>
                <a:solidFill>
                  <a:srgbClr val="02F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4" name="Rectangle: Single Corner Snipped 43">
                  <a:extLst>
                    <a:ext uri="{FF2B5EF4-FFF2-40B4-BE49-F238E27FC236}">
                      <a16:creationId xmlns:a16="http://schemas.microsoft.com/office/drawing/2014/main" id="{5D17F73D-22EB-43D6-B3C3-A23A9C62FCDA}"/>
                    </a:ext>
                  </a:extLst>
                </p:cNvPr>
                <p:cNvSpPr/>
                <p:nvPr/>
              </p:nvSpPr>
              <p:spPr>
                <a:xfrm rot="10800000" flipH="1">
                  <a:off x="6242367" y="4647554"/>
                  <a:ext cx="141412" cy="212556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02F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790886B-4ED8-4431-8AAA-4A48AAB8301D}"/>
                    </a:ext>
                  </a:extLst>
                </p:cNvPr>
                <p:cNvSpPr/>
                <p:nvPr/>
              </p:nvSpPr>
              <p:spPr>
                <a:xfrm>
                  <a:off x="6058462" y="2768416"/>
                  <a:ext cx="505842" cy="123696"/>
                </a:xfrm>
                <a:prstGeom prst="rect">
                  <a:avLst/>
                </a:prstGeom>
                <a:solidFill>
                  <a:srgbClr val="02F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CBFEB1F-BF6B-4AAF-BB62-2A265D42EDFD}"/>
                  </a:ext>
                </a:extLst>
              </p:cNvPr>
              <p:cNvGrpSpPr/>
              <p:nvPr/>
            </p:nvGrpSpPr>
            <p:grpSpPr>
              <a:xfrm rot="683555">
                <a:off x="1896007" y="2719510"/>
                <a:ext cx="318971" cy="1684761"/>
                <a:chOff x="5790809" y="2939491"/>
                <a:chExt cx="318971" cy="1684761"/>
              </a:xfrm>
            </p:grpSpPr>
            <p:sp>
              <p:nvSpPr>
                <p:cNvPr id="30" name="Trapezoid 29">
                  <a:extLst>
                    <a:ext uri="{FF2B5EF4-FFF2-40B4-BE49-F238E27FC236}">
                      <a16:creationId xmlns:a16="http://schemas.microsoft.com/office/drawing/2014/main" id="{2E78BE61-394C-4306-8548-5BF3BA17CE33}"/>
                    </a:ext>
                  </a:extLst>
                </p:cNvPr>
                <p:cNvSpPr/>
                <p:nvPr/>
              </p:nvSpPr>
              <p:spPr>
                <a:xfrm rot="11175101">
                  <a:off x="5941005" y="3008711"/>
                  <a:ext cx="168775" cy="176110"/>
                </a:xfrm>
                <a:prstGeom prst="trapezoid">
                  <a:avLst>
                    <a:gd name="adj" fmla="val 9493"/>
                  </a:avLst>
                </a:prstGeom>
                <a:solidFill>
                  <a:srgbClr val="F6F600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4C6881DF-571F-4DE3-B8EE-D4AD3A7C4077}"/>
                    </a:ext>
                  </a:extLst>
                </p:cNvPr>
                <p:cNvSpPr/>
                <p:nvPr/>
              </p:nvSpPr>
              <p:spPr>
                <a:xfrm rot="375101">
                  <a:off x="5849779" y="3180776"/>
                  <a:ext cx="205455" cy="1139632"/>
                </a:xfrm>
                <a:prstGeom prst="roundRect">
                  <a:avLst>
                    <a:gd name="adj" fmla="val 7184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2" name="Rectangle: Top Corners Rounded 31">
                  <a:extLst>
                    <a:ext uri="{FF2B5EF4-FFF2-40B4-BE49-F238E27FC236}">
                      <a16:creationId xmlns:a16="http://schemas.microsoft.com/office/drawing/2014/main" id="{8A5BF04A-9124-46C3-A3A4-55E0ECD2C552}"/>
                    </a:ext>
                  </a:extLst>
                </p:cNvPr>
                <p:cNvSpPr/>
                <p:nvPr/>
              </p:nvSpPr>
              <p:spPr>
                <a:xfrm rot="375101">
                  <a:off x="5990756" y="2939491"/>
                  <a:ext cx="100457" cy="68521"/>
                </a:xfrm>
                <a:prstGeom prst="round2SameRect">
                  <a:avLst/>
                </a:prstGeom>
                <a:solidFill>
                  <a:srgbClr val="F6F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1C351D3-3D3E-4F53-A152-336C48529954}"/>
                    </a:ext>
                  </a:extLst>
                </p:cNvPr>
                <p:cNvSpPr/>
                <p:nvPr/>
              </p:nvSpPr>
              <p:spPr>
                <a:xfrm rot="375101">
                  <a:off x="5892915" y="3446154"/>
                  <a:ext cx="121783" cy="605377"/>
                </a:xfrm>
                <a:prstGeom prst="ellipse">
                  <a:avLst/>
                </a:prstGeom>
                <a:solidFill>
                  <a:srgbClr val="F6F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1E1B382-8AEE-403F-8760-527E7C26F3D0}"/>
                    </a:ext>
                  </a:extLst>
                </p:cNvPr>
                <p:cNvSpPr/>
                <p:nvPr/>
              </p:nvSpPr>
              <p:spPr>
                <a:xfrm rot="375101">
                  <a:off x="5809372" y="4102855"/>
                  <a:ext cx="203020" cy="77762"/>
                </a:xfrm>
                <a:prstGeom prst="rect">
                  <a:avLst/>
                </a:prstGeom>
                <a:solidFill>
                  <a:srgbClr val="F6F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D38BC57F-A6C4-45FB-B827-8B2AB991C5E1}"/>
                    </a:ext>
                  </a:extLst>
                </p:cNvPr>
                <p:cNvSpPr/>
                <p:nvPr/>
              </p:nvSpPr>
              <p:spPr>
                <a:xfrm rot="11175101">
                  <a:off x="5790809" y="4314502"/>
                  <a:ext cx="185861" cy="175463"/>
                </a:xfrm>
                <a:custGeom>
                  <a:avLst/>
                  <a:gdLst>
                    <a:gd name="connsiteX0" fmla="*/ 0 w 216694"/>
                    <a:gd name="connsiteY0" fmla="*/ 204787 h 204787"/>
                    <a:gd name="connsiteX1" fmla="*/ 66675 w 216694"/>
                    <a:gd name="connsiteY1" fmla="*/ 97631 h 204787"/>
                    <a:gd name="connsiteX2" fmla="*/ 66675 w 216694"/>
                    <a:gd name="connsiteY2" fmla="*/ 0 h 204787"/>
                    <a:gd name="connsiteX3" fmla="*/ 157163 w 216694"/>
                    <a:gd name="connsiteY3" fmla="*/ 0 h 204787"/>
                    <a:gd name="connsiteX4" fmla="*/ 154781 w 216694"/>
                    <a:gd name="connsiteY4" fmla="*/ 102393 h 204787"/>
                    <a:gd name="connsiteX5" fmla="*/ 216694 w 216694"/>
                    <a:gd name="connsiteY5" fmla="*/ 204787 h 204787"/>
                    <a:gd name="connsiteX6" fmla="*/ 0 w 216694"/>
                    <a:gd name="connsiteY6" fmla="*/ 204787 h 2047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6694" h="204787">
                      <a:moveTo>
                        <a:pt x="0" y="204787"/>
                      </a:moveTo>
                      <a:lnTo>
                        <a:pt x="66675" y="97631"/>
                      </a:lnTo>
                      <a:lnTo>
                        <a:pt x="66675" y="0"/>
                      </a:lnTo>
                      <a:lnTo>
                        <a:pt x="157163" y="0"/>
                      </a:lnTo>
                      <a:lnTo>
                        <a:pt x="154781" y="102393"/>
                      </a:lnTo>
                      <a:lnTo>
                        <a:pt x="216694" y="204787"/>
                      </a:lnTo>
                      <a:lnTo>
                        <a:pt x="0" y="204787"/>
                      </a:lnTo>
                      <a:close/>
                    </a:path>
                  </a:pathLst>
                </a:custGeom>
                <a:solidFill>
                  <a:srgbClr val="F6F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6" name="Rectangle: Single Corner Snipped 35">
                  <a:extLst>
                    <a:ext uri="{FF2B5EF4-FFF2-40B4-BE49-F238E27FC236}">
                      <a16:creationId xmlns:a16="http://schemas.microsoft.com/office/drawing/2014/main" id="{C7840779-EC69-4FBE-B3D1-BE6FA702DA94}"/>
                    </a:ext>
                  </a:extLst>
                </p:cNvPr>
                <p:cNvSpPr/>
                <p:nvPr/>
              </p:nvSpPr>
              <p:spPr>
                <a:xfrm rot="11175101" flipH="1">
                  <a:off x="5837647" y="4490628"/>
                  <a:ext cx="56756" cy="133624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F6F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D3CD78B5-43CC-4DBF-A07D-74F66F6503B5}"/>
                    </a:ext>
                  </a:extLst>
                </p:cNvPr>
                <p:cNvSpPr/>
                <p:nvPr/>
              </p:nvSpPr>
              <p:spPr>
                <a:xfrm rot="375101">
                  <a:off x="5895524" y="3316420"/>
                  <a:ext cx="203020" cy="77762"/>
                </a:xfrm>
                <a:prstGeom prst="rect">
                  <a:avLst/>
                </a:prstGeom>
                <a:solidFill>
                  <a:srgbClr val="F6F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12F5AA3-0DB7-4EEB-BD04-1AABAD5899CB}"/>
                  </a:ext>
                </a:extLst>
              </p:cNvPr>
              <p:cNvGrpSpPr/>
              <p:nvPr/>
            </p:nvGrpSpPr>
            <p:grpSpPr>
              <a:xfrm>
                <a:off x="825951" y="3096054"/>
                <a:ext cx="1612483" cy="1346453"/>
                <a:chOff x="825951" y="3136998"/>
                <a:chExt cx="1612483" cy="1346453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041FF205-E2A6-4CDB-A6C1-8104E23E700B}"/>
                    </a:ext>
                  </a:extLst>
                </p:cNvPr>
                <p:cNvSpPr/>
                <p:nvPr/>
              </p:nvSpPr>
              <p:spPr>
                <a:xfrm>
                  <a:off x="825951" y="3136998"/>
                  <a:ext cx="1612483" cy="1346453"/>
                </a:xfrm>
                <a:custGeom>
                  <a:avLst/>
                  <a:gdLst>
                    <a:gd name="connsiteX0" fmla="*/ 0 w 1521882"/>
                    <a:gd name="connsiteY0" fmla="*/ 0 h 1596417"/>
                    <a:gd name="connsiteX1" fmla="*/ 835103 w 1521882"/>
                    <a:gd name="connsiteY1" fmla="*/ 0 h 1596417"/>
                    <a:gd name="connsiteX2" fmla="*/ 846504 w 1521882"/>
                    <a:gd name="connsiteY2" fmla="*/ 136616 h 1596417"/>
                    <a:gd name="connsiteX3" fmla="*/ 1018443 w 1521882"/>
                    <a:gd name="connsiteY3" fmla="*/ 505638 h 1596417"/>
                    <a:gd name="connsiteX4" fmla="*/ 1461389 w 1521882"/>
                    <a:gd name="connsiteY4" fmla="*/ 736093 h 1596417"/>
                    <a:gd name="connsiteX5" fmla="*/ 1521882 w 1521882"/>
                    <a:gd name="connsiteY5" fmla="*/ 737407 h 1596417"/>
                    <a:gd name="connsiteX6" fmla="*/ 1521882 w 1521882"/>
                    <a:gd name="connsiteY6" fmla="*/ 1596417 h 1596417"/>
                    <a:gd name="connsiteX7" fmla="*/ 0 w 1521882"/>
                    <a:gd name="connsiteY7" fmla="*/ 1596417 h 1596417"/>
                    <a:gd name="connsiteX8" fmla="*/ 0 w 1521882"/>
                    <a:gd name="connsiteY8" fmla="*/ 0 h 1596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21882" h="1596417">
                      <a:moveTo>
                        <a:pt x="0" y="0"/>
                      </a:moveTo>
                      <a:lnTo>
                        <a:pt x="835103" y="0"/>
                      </a:lnTo>
                      <a:lnTo>
                        <a:pt x="846504" y="136616"/>
                      </a:lnTo>
                      <a:cubicBezTo>
                        <a:pt x="870226" y="274060"/>
                        <a:pt x="929444" y="402349"/>
                        <a:pt x="1018443" y="505638"/>
                      </a:cubicBezTo>
                      <a:cubicBezTo>
                        <a:pt x="1135034" y="640950"/>
                        <a:pt x="1293394" y="722590"/>
                        <a:pt x="1461389" y="736093"/>
                      </a:cubicBezTo>
                      <a:lnTo>
                        <a:pt x="1521882" y="737407"/>
                      </a:lnTo>
                      <a:lnTo>
                        <a:pt x="1521882" y="1596417"/>
                      </a:lnTo>
                      <a:lnTo>
                        <a:pt x="0" y="15964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35866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A3FD3BD8-8791-47C8-B0F7-CE9C41D41C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2073" y="4432403"/>
                  <a:ext cx="256032" cy="2"/>
                </a:xfrm>
                <a:prstGeom prst="line">
                  <a:avLst/>
                </a:prstGeom>
                <a:ln w="19050">
                  <a:solidFill>
                    <a:srgbClr val="20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Arc 18">
                  <a:extLst>
                    <a:ext uri="{FF2B5EF4-FFF2-40B4-BE49-F238E27FC236}">
                      <a16:creationId xmlns:a16="http://schemas.microsoft.com/office/drawing/2014/main" id="{974347AD-F9EE-444A-8A15-7D5E914DFD5A}"/>
                    </a:ext>
                  </a:extLst>
                </p:cNvPr>
                <p:cNvSpPr/>
                <p:nvPr/>
              </p:nvSpPr>
              <p:spPr>
                <a:xfrm rot="5553118">
                  <a:off x="2235048" y="4288350"/>
                  <a:ext cx="144936" cy="146446"/>
                </a:xfrm>
                <a:prstGeom prst="arc">
                  <a:avLst>
                    <a:gd name="adj1" fmla="val 15312874"/>
                    <a:gd name="adj2" fmla="val 21201758"/>
                  </a:avLst>
                </a:prstGeom>
                <a:ln w="19050">
                  <a:solidFill>
                    <a:srgbClr val="20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20" name="Arc 19">
                  <a:extLst>
                    <a:ext uri="{FF2B5EF4-FFF2-40B4-BE49-F238E27FC236}">
                      <a16:creationId xmlns:a16="http://schemas.microsoft.com/office/drawing/2014/main" id="{D3153937-479B-4D88-8534-7DFBBCE45312}"/>
                    </a:ext>
                  </a:extLst>
                </p:cNvPr>
                <p:cNvSpPr/>
                <p:nvPr/>
              </p:nvSpPr>
              <p:spPr>
                <a:xfrm rot="5553118">
                  <a:off x="882698" y="4288351"/>
                  <a:ext cx="144936" cy="146446"/>
                </a:xfrm>
                <a:prstGeom prst="arc">
                  <a:avLst>
                    <a:gd name="adj1" fmla="val 147802"/>
                    <a:gd name="adj2" fmla="val 6020071"/>
                  </a:avLst>
                </a:prstGeom>
                <a:ln w="19050">
                  <a:solidFill>
                    <a:srgbClr val="20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246C91-C6F6-4064-A84F-37994AC1C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20374" y="4429974"/>
                  <a:ext cx="266157" cy="1"/>
                </a:xfrm>
                <a:prstGeom prst="line">
                  <a:avLst/>
                </a:prstGeom>
                <a:ln w="19050">
                  <a:solidFill>
                    <a:srgbClr val="20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BC1EAA2-0528-4A9B-ADB1-B4746F0226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80419" y="4430328"/>
                  <a:ext cx="260036" cy="21"/>
                </a:xfrm>
                <a:prstGeom prst="line">
                  <a:avLst/>
                </a:prstGeom>
                <a:ln w="19050">
                  <a:solidFill>
                    <a:srgbClr val="20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311A15BE-03A4-484E-8EE6-DC9C5DEDFC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22368" y="4430328"/>
                  <a:ext cx="239875" cy="711"/>
                </a:xfrm>
                <a:prstGeom prst="line">
                  <a:avLst/>
                </a:prstGeom>
                <a:ln w="19050">
                  <a:solidFill>
                    <a:srgbClr val="20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B8145565-C955-4F00-B9B8-E97CF87B6E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2473" y="3822433"/>
                  <a:ext cx="2316" cy="210638"/>
                </a:xfrm>
                <a:prstGeom prst="line">
                  <a:avLst/>
                </a:prstGeom>
                <a:ln w="19050">
                  <a:solidFill>
                    <a:srgbClr val="20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787EC295-FEDA-4B06-8E84-03DB54C481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2744" y="4105571"/>
                  <a:ext cx="1507" cy="162529"/>
                </a:xfrm>
                <a:prstGeom prst="line">
                  <a:avLst/>
                </a:prstGeom>
                <a:ln w="19050">
                  <a:solidFill>
                    <a:srgbClr val="20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E4461A2-0E44-4FDE-BAF4-99AEE8C4D1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5271" y="3805774"/>
                  <a:ext cx="0" cy="230101"/>
                </a:xfrm>
                <a:prstGeom prst="line">
                  <a:avLst/>
                </a:prstGeom>
                <a:ln w="19050">
                  <a:solidFill>
                    <a:srgbClr val="20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83634259-DC45-4F53-86B9-1033118341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4727" y="4089680"/>
                  <a:ext cx="0" cy="206958"/>
                </a:xfrm>
                <a:prstGeom prst="line">
                  <a:avLst/>
                </a:prstGeom>
                <a:ln w="19050">
                  <a:solidFill>
                    <a:srgbClr val="20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5DF9D6DD-7932-464D-B879-77AA57BBB9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3164" y="3508910"/>
                  <a:ext cx="0" cy="249899"/>
                </a:xfrm>
                <a:prstGeom prst="line">
                  <a:avLst/>
                </a:prstGeom>
                <a:ln w="19050">
                  <a:solidFill>
                    <a:srgbClr val="20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08725E7C-10B3-4E4A-A64E-B8114E2E85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9421" y="3188068"/>
                  <a:ext cx="1373" cy="257930"/>
                </a:xfrm>
                <a:prstGeom prst="line">
                  <a:avLst/>
                </a:prstGeom>
                <a:ln w="19050">
                  <a:solidFill>
                    <a:srgbClr val="20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44261EF-789C-438B-ADC6-57C2D27330DC}"/>
                </a:ext>
              </a:extLst>
            </p:cNvPr>
            <p:cNvGrpSpPr/>
            <p:nvPr/>
          </p:nvGrpSpPr>
          <p:grpSpPr>
            <a:xfrm>
              <a:off x="3842473" y="1150205"/>
              <a:ext cx="1660402" cy="1216864"/>
              <a:chOff x="813648" y="1169724"/>
              <a:chExt cx="1660402" cy="1216864"/>
            </a:xfrm>
          </p:grpSpPr>
          <p:sp>
            <p:nvSpPr>
              <p:cNvPr id="9" name="Rectangle 235">
                <a:extLst>
                  <a:ext uri="{FF2B5EF4-FFF2-40B4-BE49-F238E27FC236}">
                    <a16:creationId xmlns:a16="http://schemas.microsoft.com/office/drawing/2014/main" id="{88C394AE-493B-4E3E-BFAD-10A669B4C5A6}"/>
                  </a:ext>
                </a:extLst>
              </p:cNvPr>
              <p:cNvSpPr/>
              <p:nvPr/>
            </p:nvSpPr>
            <p:spPr>
              <a:xfrm>
                <a:off x="813648" y="1169724"/>
                <a:ext cx="1497222" cy="1115409"/>
              </a:xfrm>
              <a:custGeom>
                <a:avLst/>
                <a:gdLst>
                  <a:gd name="connsiteX0" fmla="*/ 0 w 1612483"/>
                  <a:gd name="connsiteY0" fmla="*/ 0 h 1180260"/>
                  <a:gd name="connsiteX1" fmla="*/ 1612483 w 1612483"/>
                  <a:gd name="connsiteY1" fmla="*/ 0 h 1180260"/>
                  <a:gd name="connsiteX2" fmla="*/ 1612483 w 1612483"/>
                  <a:gd name="connsiteY2" fmla="*/ 1180260 h 1180260"/>
                  <a:gd name="connsiteX3" fmla="*/ 0 w 1612483"/>
                  <a:gd name="connsiteY3" fmla="*/ 1180260 h 1180260"/>
                  <a:gd name="connsiteX4" fmla="*/ 0 w 1612483"/>
                  <a:gd name="connsiteY4" fmla="*/ 0 h 1180260"/>
                  <a:gd name="connsiteX0" fmla="*/ 0 w 1612483"/>
                  <a:gd name="connsiteY0" fmla="*/ 0 h 1330385"/>
                  <a:gd name="connsiteX1" fmla="*/ 1612483 w 1612483"/>
                  <a:gd name="connsiteY1" fmla="*/ 0 h 1330385"/>
                  <a:gd name="connsiteX2" fmla="*/ 1598835 w 1612483"/>
                  <a:gd name="connsiteY2" fmla="*/ 1330385 h 1330385"/>
                  <a:gd name="connsiteX3" fmla="*/ 0 w 1612483"/>
                  <a:gd name="connsiteY3" fmla="*/ 1180260 h 1330385"/>
                  <a:gd name="connsiteX4" fmla="*/ 0 w 1612483"/>
                  <a:gd name="connsiteY4" fmla="*/ 0 h 1330385"/>
                  <a:gd name="connsiteX0" fmla="*/ 0 w 1612483"/>
                  <a:gd name="connsiteY0" fmla="*/ 0 h 1330385"/>
                  <a:gd name="connsiteX1" fmla="*/ 1612483 w 1612483"/>
                  <a:gd name="connsiteY1" fmla="*/ 0 h 1330385"/>
                  <a:gd name="connsiteX2" fmla="*/ 1598835 w 1612483"/>
                  <a:gd name="connsiteY2" fmla="*/ 1330385 h 1330385"/>
                  <a:gd name="connsiteX3" fmla="*/ 0 w 1612483"/>
                  <a:gd name="connsiteY3" fmla="*/ 1275795 h 1330385"/>
                  <a:gd name="connsiteX4" fmla="*/ 0 w 1612483"/>
                  <a:gd name="connsiteY4" fmla="*/ 0 h 1330385"/>
                  <a:gd name="connsiteX0" fmla="*/ 0 w 1598835"/>
                  <a:gd name="connsiteY0" fmla="*/ 13648 h 1344033"/>
                  <a:gd name="connsiteX1" fmla="*/ 1530596 w 1598835"/>
                  <a:gd name="connsiteY1" fmla="*/ 0 h 1344033"/>
                  <a:gd name="connsiteX2" fmla="*/ 1598835 w 1598835"/>
                  <a:gd name="connsiteY2" fmla="*/ 1344033 h 1344033"/>
                  <a:gd name="connsiteX3" fmla="*/ 0 w 1598835"/>
                  <a:gd name="connsiteY3" fmla="*/ 1289443 h 1344033"/>
                  <a:gd name="connsiteX4" fmla="*/ 0 w 1598835"/>
                  <a:gd name="connsiteY4" fmla="*/ 13648 h 1344033"/>
                  <a:gd name="connsiteX0" fmla="*/ 0 w 1598835"/>
                  <a:gd name="connsiteY0" fmla="*/ 13648 h 1344033"/>
                  <a:gd name="connsiteX1" fmla="*/ 1530596 w 1598835"/>
                  <a:gd name="connsiteY1" fmla="*/ 0 h 1344033"/>
                  <a:gd name="connsiteX2" fmla="*/ 1598835 w 1598835"/>
                  <a:gd name="connsiteY2" fmla="*/ 1344033 h 1344033"/>
                  <a:gd name="connsiteX3" fmla="*/ 136478 w 1598835"/>
                  <a:gd name="connsiteY3" fmla="*/ 1289443 h 1344033"/>
                  <a:gd name="connsiteX4" fmla="*/ 0 w 1598835"/>
                  <a:gd name="connsiteY4" fmla="*/ 13648 h 1344033"/>
                  <a:gd name="connsiteX0" fmla="*/ 0 w 1667074"/>
                  <a:gd name="connsiteY0" fmla="*/ 13648 h 1289443"/>
                  <a:gd name="connsiteX1" fmla="*/ 1530596 w 1667074"/>
                  <a:gd name="connsiteY1" fmla="*/ 0 h 1289443"/>
                  <a:gd name="connsiteX2" fmla="*/ 1667074 w 1667074"/>
                  <a:gd name="connsiteY2" fmla="*/ 1248498 h 1289443"/>
                  <a:gd name="connsiteX3" fmla="*/ 136478 w 1667074"/>
                  <a:gd name="connsiteY3" fmla="*/ 1289443 h 1289443"/>
                  <a:gd name="connsiteX4" fmla="*/ 0 w 1667074"/>
                  <a:gd name="connsiteY4" fmla="*/ 13648 h 1289443"/>
                  <a:gd name="connsiteX0" fmla="*/ 0 w 1667074"/>
                  <a:gd name="connsiteY0" fmla="*/ 13648 h 1289443"/>
                  <a:gd name="connsiteX1" fmla="*/ 1530596 w 1667074"/>
                  <a:gd name="connsiteY1" fmla="*/ 0 h 1289443"/>
                  <a:gd name="connsiteX2" fmla="*/ 1667074 w 1667074"/>
                  <a:gd name="connsiteY2" fmla="*/ 1248498 h 1289443"/>
                  <a:gd name="connsiteX3" fmla="*/ 27296 w 1667074"/>
                  <a:gd name="connsiteY3" fmla="*/ 1289443 h 1289443"/>
                  <a:gd name="connsiteX4" fmla="*/ 0 w 1667074"/>
                  <a:gd name="connsiteY4" fmla="*/ 13648 h 1289443"/>
                  <a:gd name="connsiteX0" fmla="*/ 0 w 1530596"/>
                  <a:gd name="connsiteY0" fmla="*/ 13648 h 1289443"/>
                  <a:gd name="connsiteX1" fmla="*/ 1530596 w 1530596"/>
                  <a:gd name="connsiteY1" fmla="*/ 0 h 1289443"/>
                  <a:gd name="connsiteX2" fmla="*/ 1530596 w 1530596"/>
                  <a:gd name="connsiteY2" fmla="*/ 1248498 h 1289443"/>
                  <a:gd name="connsiteX3" fmla="*/ 27296 w 1530596"/>
                  <a:gd name="connsiteY3" fmla="*/ 1289443 h 1289443"/>
                  <a:gd name="connsiteX4" fmla="*/ 0 w 1530596"/>
                  <a:gd name="connsiteY4" fmla="*/ 13648 h 128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0596" h="1289443">
                    <a:moveTo>
                      <a:pt x="0" y="13648"/>
                    </a:moveTo>
                    <a:lnTo>
                      <a:pt x="1530596" y="0"/>
                    </a:lnTo>
                    <a:lnTo>
                      <a:pt x="1530596" y="1248498"/>
                    </a:lnTo>
                    <a:lnTo>
                      <a:pt x="27296" y="1289443"/>
                    </a:lnTo>
                    <a:lnTo>
                      <a:pt x="0" y="13648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0" name="Rectangle 235">
                <a:extLst>
                  <a:ext uri="{FF2B5EF4-FFF2-40B4-BE49-F238E27FC236}">
                    <a16:creationId xmlns:a16="http://schemas.microsoft.com/office/drawing/2014/main" id="{A5C7FE3E-104A-4C25-BDC2-695A280F1CF9}"/>
                  </a:ext>
                </a:extLst>
              </p:cNvPr>
              <p:cNvSpPr/>
              <p:nvPr/>
            </p:nvSpPr>
            <p:spPr>
              <a:xfrm>
                <a:off x="976828" y="1229643"/>
                <a:ext cx="1497222" cy="1156945"/>
              </a:xfrm>
              <a:custGeom>
                <a:avLst/>
                <a:gdLst>
                  <a:gd name="connsiteX0" fmla="*/ 0 w 1612483"/>
                  <a:gd name="connsiteY0" fmla="*/ 0 h 1180260"/>
                  <a:gd name="connsiteX1" fmla="*/ 1612483 w 1612483"/>
                  <a:gd name="connsiteY1" fmla="*/ 0 h 1180260"/>
                  <a:gd name="connsiteX2" fmla="*/ 1612483 w 1612483"/>
                  <a:gd name="connsiteY2" fmla="*/ 1180260 h 1180260"/>
                  <a:gd name="connsiteX3" fmla="*/ 0 w 1612483"/>
                  <a:gd name="connsiteY3" fmla="*/ 1180260 h 1180260"/>
                  <a:gd name="connsiteX4" fmla="*/ 0 w 1612483"/>
                  <a:gd name="connsiteY4" fmla="*/ 0 h 1180260"/>
                  <a:gd name="connsiteX0" fmla="*/ 0 w 1612483"/>
                  <a:gd name="connsiteY0" fmla="*/ 0 h 1330385"/>
                  <a:gd name="connsiteX1" fmla="*/ 1612483 w 1612483"/>
                  <a:gd name="connsiteY1" fmla="*/ 0 h 1330385"/>
                  <a:gd name="connsiteX2" fmla="*/ 1598835 w 1612483"/>
                  <a:gd name="connsiteY2" fmla="*/ 1330385 h 1330385"/>
                  <a:gd name="connsiteX3" fmla="*/ 0 w 1612483"/>
                  <a:gd name="connsiteY3" fmla="*/ 1180260 h 1330385"/>
                  <a:gd name="connsiteX4" fmla="*/ 0 w 1612483"/>
                  <a:gd name="connsiteY4" fmla="*/ 0 h 1330385"/>
                  <a:gd name="connsiteX0" fmla="*/ 0 w 1612483"/>
                  <a:gd name="connsiteY0" fmla="*/ 0 h 1330385"/>
                  <a:gd name="connsiteX1" fmla="*/ 1612483 w 1612483"/>
                  <a:gd name="connsiteY1" fmla="*/ 0 h 1330385"/>
                  <a:gd name="connsiteX2" fmla="*/ 1598835 w 1612483"/>
                  <a:gd name="connsiteY2" fmla="*/ 1330385 h 1330385"/>
                  <a:gd name="connsiteX3" fmla="*/ 0 w 1612483"/>
                  <a:gd name="connsiteY3" fmla="*/ 1275795 h 1330385"/>
                  <a:gd name="connsiteX4" fmla="*/ 0 w 1612483"/>
                  <a:gd name="connsiteY4" fmla="*/ 0 h 1330385"/>
                  <a:gd name="connsiteX0" fmla="*/ 0 w 1598835"/>
                  <a:gd name="connsiteY0" fmla="*/ 13648 h 1344033"/>
                  <a:gd name="connsiteX1" fmla="*/ 1530596 w 1598835"/>
                  <a:gd name="connsiteY1" fmla="*/ 0 h 1344033"/>
                  <a:gd name="connsiteX2" fmla="*/ 1598835 w 1598835"/>
                  <a:gd name="connsiteY2" fmla="*/ 1344033 h 1344033"/>
                  <a:gd name="connsiteX3" fmla="*/ 0 w 1598835"/>
                  <a:gd name="connsiteY3" fmla="*/ 1289443 h 1344033"/>
                  <a:gd name="connsiteX4" fmla="*/ 0 w 1598835"/>
                  <a:gd name="connsiteY4" fmla="*/ 13648 h 1344033"/>
                  <a:gd name="connsiteX0" fmla="*/ 0 w 1598835"/>
                  <a:gd name="connsiteY0" fmla="*/ 13648 h 1344033"/>
                  <a:gd name="connsiteX1" fmla="*/ 1530596 w 1598835"/>
                  <a:gd name="connsiteY1" fmla="*/ 0 h 1344033"/>
                  <a:gd name="connsiteX2" fmla="*/ 1598835 w 1598835"/>
                  <a:gd name="connsiteY2" fmla="*/ 1344033 h 1344033"/>
                  <a:gd name="connsiteX3" fmla="*/ 136478 w 1598835"/>
                  <a:gd name="connsiteY3" fmla="*/ 1289443 h 1344033"/>
                  <a:gd name="connsiteX4" fmla="*/ 0 w 1598835"/>
                  <a:gd name="connsiteY4" fmla="*/ 13648 h 1344033"/>
                  <a:gd name="connsiteX0" fmla="*/ 0 w 1667074"/>
                  <a:gd name="connsiteY0" fmla="*/ 13648 h 1289443"/>
                  <a:gd name="connsiteX1" fmla="*/ 1530596 w 1667074"/>
                  <a:gd name="connsiteY1" fmla="*/ 0 h 1289443"/>
                  <a:gd name="connsiteX2" fmla="*/ 1667074 w 1667074"/>
                  <a:gd name="connsiteY2" fmla="*/ 1248498 h 1289443"/>
                  <a:gd name="connsiteX3" fmla="*/ 136478 w 1667074"/>
                  <a:gd name="connsiteY3" fmla="*/ 1289443 h 1289443"/>
                  <a:gd name="connsiteX4" fmla="*/ 0 w 1667074"/>
                  <a:gd name="connsiteY4" fmla="*/ 13648 h 1289443"/>
                  <a:gd name="connsiteX0" fmla="*/ 0 w 1667074"/>
                  <a:gd name="connsiteY0" fmla="*/ 13648 h 1289443"/>
                  <a:gd name="connsiteX1" fmla="*/ 1530596 w 1667074"/>
                  <a:gd name="connsiteY1" fmla="*/ 0 h 1289443"/>
                  <a:gd name="connsiteX2" fmla="*/ 1667074 w 1667074"/>
                  <a:gd name="connsiteY2" fmla="*/ 1248498 h 1289443"/>
                  <a:gd name="connsiteX3" fmla="*/ 27296 w 1667074"/>
                  <a:gd name="connsiteY3" fmla="*/ 1289443 h 1289443"/>
                  <a:gd name="connsiteX4" fmla="*/ 0 w 1667074"/>
                  <a:gd name="connsiteY4" fmla="*/ 13648 h 1289443"/>
                  <a:gd name="connsiteX0" fmla="*/ 0 w 1530596"/>
                  <a:gd name="connsiteY0" fmla="*/ 13648 h 1289443"/>
                  <a:gd name="connsiteX1" fmla="*/ 1530596 w 1530596"/>
                  <a:gd name="connsiteY1" fmla="*/ 0 h 1289443"/>
                  <a:gd name="connsiteX2" fmla="*/ 1530596 w 1530596"/>
                  <a:gd name="connsiteY2" fmla="*/ 1248498 h 1289443"/>
                  <a:gd name="connsiteX3" fmla="*/ 27296 w 1530596"/>
                  <a:gd name="connsiteY3" fmla="*/ 1289443 h 1289443"/>
                  <a:gd name="connsiteX4" fmla="*/ 0 w 1530596"/>
                  <a:gd name="connsiteY4" fmla="*/ 13648 h 128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0596" h="1289443">
                    <a:moveTo>
                      <a:pt x="0" y="13648"/>
                    </a:moveTo>
                    <a:lnTo>
                      <a:pt x="1530596" y="0"/>
                    </a:lnTo>
                    <a:lnTo>
                      <a:pt x="1530596" y="1248498"/>
                    </a:lnTo>
                    <a:lnTo>
                      <a:pt x="27296" y="1289443"/>
                    </a:lnTo>
                    <a:lnTo>
                      <a:pt x="0" y="13648"/>
                    </a:lnTo>
                    <a:close/>
                  </a:path>
                </a:pathLst>
              </a:cu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1" name="Rectangle 235">
                <a:extLst>
                  <a:ext uri="{FF2B5EF4-FFF2-40B4-BE49-F238E27FC236}">
                    <a16:creationId xmlns:a16="http://schemas.microsoft.com/office/drawing/2014/main" id="{F7B4A6D9-178A-47A9-A729-23180A90ED86}"/>
                  </a:ext>
                </a:extLst>
              </p:cNvPr>
              <p:cNvSpPr/>
              <p:nvPr/>
            </p:nvSpPr>
            <p:spPr>
              <a:xfrm>
                <a:off x="931540" y="1251145"/>
                <a:ext cx="1470462" cy="1115409"/>
              </a:xfrm>
              <a:custGeom>
                <a:avLst/>
                <a:gdLst>
                  <a:gd name="connsiteX0" fmla="*/ 0 w 1612483"/>
                  <a:gd name="connsiteY0" fmla="*/ 0 h 1180260"/>
                  <a:gd name="connsiteX1" fmla="*/ 1612483 w 1612483"/>
                  <a:gd name="connsiteY1" fmla="*/ 0 h 1180260"/>
                  <a:gd name="connsiteX2" fmla="*/ 1612483 w 1612483"/>
                  <a:gd name="connsiteY2" fmla="*/ 1180260 h 1180260"/>
                  <a:gd name="connsiteX3" fmla="*/ 0 w 1612483"/>
                  <a:gd name="connsiteY3" fmla="*/ 1180260 h 1180260"/>
                  <a:gd name="connsiteX4" fmla="*/ 0 w 1612483"/>
                  <a:gd name="connsiteY4" fmla="*/ 0 h 1180260"/>
                  <a:gd name="connsiteX0" fmla="*/ 0 w 1612483"/>
                  <a:gd name="connsiteY0" fmla="*/ 0 h 1330385"/>
                  <a:gd name="connsiteX1" fmla="*/ 1612483 w 1612483"/>
                  <a:gd name="connsiteY1" fmla="*/ 0 h 1330385"/>
                  <a:gd name="connsiteX2" fmla="*/ 1598835 w 1612483"/>
                  <a:gd name="connsiteY2" fmla="*/ 1330385 h 1330385"/>
                  <a:gd name="connsiteX3" fmla="*/ 0 w 1612483"/>
                  <a:gd name="connsiteY3" fmla="*/ 1180260 h 1330385"/>
                  <a:gd name="connsiteX4" fmla="*/ 0 w 1612483"/>
                  <a:gd name="connsiteY4" fmla="*/ 0 h 1330385"/>
                  <a:gd name="connsiteX0" fmla="*/ 0 w 1612483"/>
                  <a:gd name="connsiteY0" fmla="*/ 0 h 1330385"/>
                  <a:gd name="connsiteX1" fmla="*/ 1612483 w 1612483"/>
                  <a:gd name="connsiteY1" fmla="*/ 0 h 1330385"/>
                  <a:gd name="connsiteX2" fmla="*/ 1598835 w 1612483"/>
                  <a:gd name="connsiteY2" fmla="*/ 1330385 h 1330385"/>
                  <a:gd name="connsiteX3" fmla="*/ 0 w 1612483"/>
                  <a:gd name="connsiteY3" fmla="*/ 1275795 h 1330385"/>
                  <a:gd name="connsiteX4" fmla="*/ 0 w 1612483"/>
                  <a:gd name="connsiteY4" fmla="*/ 0 h 1330385"/>
                  <a:gd name="connsiteX0" fmla="*/ 0 w 1598835"/>
                  <a:gd name="connsiteY0" fmla="*/ 13648 h 1344033"/>
                  <a:gd name="connsiteX1" fmla="*/ 1530596 w 1598835"/>
                  <a:gd name="connsiteY1" fmla="*/ 0 h 1344033"/>
                  <a:gd name="connsiteX2" fmla="*/ 1598835 w 1598835"/>
                  <a:gd name="connsiteY2" fmla="*/ 1344033 h 1344033"/>
                  <a:gd name="connsiteX3" fmla="*/ 0 w 1598835"/>
                  <a:gd name="connsiteY3" fmla="*/ 1289443 h 1344033"/>
                  <a:gd name="connsiteX4" fmla="*/ 0 w 1598835"/>
                  <a:gd name="connsiteY4" fmla="*/ 13648 h 1344033"/>
                  <a:gd name="connsiteX0" fmla="*/ 0 w 1598835"/>
                  <a:gd name="connsiteY0" fmla="*/ 13648 h 1344033"/>
                  <a:gd name="connsiteX1" fmla="*/ 1530596 w 1598835"/>
                  <a:gd name="connsiteY1" fmla="*/ 0 h 1344033"/>
                  <a:gd name="connsiteX2" fmla="*/ 1598835 w 1598835"/>
                  <a:gd name="connsiteY2" fmla="*/ 1344033 h 1344033"/>
                  <a:gd name="connsiteX3" fmla="*/ 136478 w 1598835"/>
                  <a:gd name="connsiteY3" fmla="*/ 1289443 h 1344033"/>
                  <a:gd name="connsiteX4" fmla="*/ 0 w 1598835"/>
                  <a:gd name="connsiteY4" fmla="*/ 13648 h 1344033"/>
                  <a:gd name="connsiteX0" fmla="*/ 0 w 1667074"/>
                  <a:gd name="connsiteY0" fmla="*/ 13648 h 1289443"/>
                  <a:gd name="connsiteX1" fmla="*/ 1530596 w 1667074"/>
                  <a:gd name="connsiteY1" fmla="*/ 0 h 1289443"/>
                  <a:gd name="connsiteX2" fmla="*/ 1667074 w 1667074"/>
                  <a:gd name="connsiteY2" fmla="*/ 1248498 h 1289443"/>
                  <a:gd name="connsiteX3" fmla="*/ 136478 w 1667074"/>
                  <a:gd name="connsiteY3" fmla="*/ 1289443 h 1289443"/>
                  <a:gd name="connsiteX4" fmla="*/ 0 w 1667074"/>
                  <a:gd name="connsiteY4" fmla="*/ 13648 h 1289443"/>
                  <a:gd name="connsiteX0" fmla="*/ 0 w 1667074"/>
                  <a:gd name="connsiteY0" fmla="*/ 13648 h 1289443"/>
                  <a:gd name="connsiteX1" fmla="*/ 1530596 w 1667074"/>
                  <a:gd name="connsiteY1" fmla="*/ 0 h 1289443"/>
                  <a:gd name="connsiteX2" fmla="*/ 1667074 w 1667074"/>
                  <a:gd name="connsiteY2" fmla="*/ 1248498 h 1289443"/>
                  <a:gd name="connsiteX3" fmla="*/ 27296 w 1667074"/>
                  <a:gd name="connsiteY3" fmla="*/ 1289443 h 1289443"/>
                  <a:gd name="connsiteX4" fmla="*/ 0 w 1667074"/>
                  <a:gd name="connsiteY4" fmla="*/ 13648 h 1289443"/>
                  <a:gd name="connsiteX0" fmla="*/ 0 w 1530596"/>
                  <a:gd name="connsiteY0" fmla="*/ 13648 h 1289443"/>
                  <a:gd name="connsiteX1" fmla="*/ 1530596 w 1530596"/>
                  <a:gd name="connsiteY1" fmla="*/ 0 h 1289443"/>
                  <a:gd name="connsiteX2" fmla="*/ 1530596 w 1530596"/>
                  <a:gd name="connsiteY2" fmla="*/ 1248498 h 1289443"/>
                  <a:gd name="connsiteX3" fmla="*/ 27296 w 1530596"/>
                  <a:gd name="connsiteY3" fmla="*/ 1289443 h 1289443"/>
                  <a:gd name="connsiteX4" fmla="*/ 0 w 1530596"/>
                  <a:gd name="connsiteY4" fmla="*/ 13648 h 128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0596" h="1289443">
                    <a:moveTo>
                      <a:pt x="0" y="13648"/>
                    </a:moveTo>
                    <a:lnTo>
                      <a:pt x="1530596" y="0"/>
                    </a:lnTo>
                    <a:lnTo>
                      <a:pt x="1530596" y="1248498"/>
                    </a:lnTo>
                    <a:lnTo>
                      <a:pt x="27296" y="1289443"/>
                    </a:lnTo>
                    <a:lnTo>
                      <a:pt x="0" y="13648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8" name="Flowchart: Off-page Connector 7">
              <a:extLst>
                <a:ext uri="{FF2B5EF4-FFF2-40B4-BE49-F238E27FC236}">
                  <a16:creationId xmlns:a16="http://schemas.microsoft.com/office/drawing/2014/main" id="{539CAEE7-AAB3-4C30-BD6F-1073E3512ABE}"/>
                </a:ext>
              </a:extLst>
            </p:cNvPr>
            <p:cNvSpPr/>
            <p:nvPr/>
          </p:nvSpPr>
          <p:spPr>
            <a:xfrm>
              <a:off x="6442012" y="992224"/>
              <a:ext cx="310375" cy="1374846"/>
            </a:xfrm>
            <a:prstGeom prst="flowChartOffpageConnector">
              <a:avLst/>
            </a:prstGeom>
            <a:solidFill>
              <a:srgbClr val="C95F3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46999C09-D94A-4EB9-AB6C-64CF1F896306}"/>
              </a:ext>
            </a:extLst>
          </p:cNvPr>
          <p:cNvSpPr txBox="1"/>
          <p:nvPr/>
        </p:nvSpPr>
        <p:spPr>
          <a:xfrm>
            <a:off x="5669156" y="4952621"/>
            <a:ext cx="1148144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SG" sz="2400" b="1" dirty="0">
                <a:latin typeface="Rockwell" panose="02060603020205020403" pitchFamily="18" charset="0"/>
              </a:rPr>
              <a:t>MS</a:t>
            </a:r>
          </a:p>
          <a:p>
            <a:pPr algn="ctr">
              <a:lnSpc>
                <a:spcPts val="2500"/>
              </a:lnSpc>
            </a:pPr>
            <a:r>
              <a:rPr lang="en-SG" sz="2400" b="1" dirty="0">
                <a:latin typeface="Rockwell" panose="02060603020205020403" pitchFamily="18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70071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08625C4-5F1B-433E-95C0-B259F788A13E}"/>
              </a:ext>
            </a:extLst>
          </p:cNvPr>
          <p:cNvGrpSpPr/>
          <p:nvPr/>
        </p:nvGrpSpPr>
        <p:grpSpPr>
          <a:xfrm>
            <a:off x="4735200" y="2244483"/>
            <a:ext cx="2721600" cy="2369033"/>
            <a:chOff x="890748" y="2367077"/>
            <a:chExt cx="2721600" cy="2369033"/>
          </a:xfrm>
        </p:grpSpPr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325A04B9-8B50-48AF-B114-D00C9FCF6C44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890748" y="2367077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DDF2FF"/>
            </a:solidFill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CECFF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D04A246-4DED-493B-886D-2712A42CEBC3}"/>
                </a:ext>
              </a:extLst>
            </p:cNvPr>
            <p:cNvSpPr txBox="1"/>
            <p:nvPr/>
          </p:nvSpPr>
          <p:spPr>
            <a:xfrm>
              <a:off x="1100715" y="3918758"/>
              <a:ext cx="2237351" cy="392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500"/>
                </a:lnSpc>
              </a:pPr>
              <a:r>
                <a:rPr lang="en-SG" sz="2000" b="1" dirty="0" err="1">
                  <a:latin typeface="Rockwell" panose="02060603020205020403" pitchFamily="18" charset="0"/>
                </a:rPr>
                <a:t>MSOrganiser</a:t>
              </a:r>
              <a:endParaRPr lang="en-SG" sz="2000" b="1" dirty="0">
                <a:latin typeface="Rockwell" panose="02060603020205020403" pitchFamily="18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22B79E3-F3D9-4CB7-8D7E-1F6A65C95EE2}"/>
                </a:ext>
              </a:extLst>
            </p:cNvPr>
            <p:cNvGrpSpPr/>
            <p:nvPr/>
          </p:nvGrpSpPr>
          <p:grpSpPr>
            <a:xfrm>
              <a:off x="1237083" y="2801521"/>
              <a:ext cx="1899255" cy="1088438"/>
              <a:chOff x="708009" y="985073"/>
              <a:chExt cx="5173848" cy="355346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7496C6C-14EC-4908-BECC-9887DF173E60}"/>
                  </a:ext>
                </a:extLst>
              </p:cNvPr>
              <p:cNvGrpSpPr/>
              <p:nvPr/>
            </p:nvGrpSpPr>
            <p:grpSpPr>
              <a:xfrm>
                <a:off x="708009" y="988060"/>
                <a:ext cx="5173848" cy="3550479"/>
                <a:chOff x="708009" y="988060"/>
                <a:chExt cx="5173848" cy="3550479"/>
              </a:xfrm>
            </p:grpSpPr>
            <p:sp>
              <p:nvSpPr>
                <p:cNvPr id="101" name="Rectangle: Top Corners Rounded 100">
                  <a:extLst>
                    <a:ext uri="{FF2B5EF4-FFF2-40B4-BE49-F238E27FC236}">
                      <a16:creationId xmlns:a16="http://schemas.microsoft.com/office/drawing/2014/main" id="{8A517F41-82B4-4D64-8FEA-33D114D2E1A1}"/>
                    </a:ext>
                  </a:extLst>
                </p:cNvPr>
                <p:cNvSpPr/>
                <p:nvPr/>
              </p:nvSpPr>
              <p:spPr>
                <a:xfrm rot="5400000">
                  <a:off x="1791019" y="447701"/>
                  <a:ext cx="3550479" cy="4631197"/>
                </a:xfrm>
                <a:prstGeom prst="round2SameRect">
                  <a:avLst>
                    <a:gd name="adj1" fmla="val 9063"/>
                    <a:gd name="adj2" fmla="val 0"/>
                  </a:avLst>
                </a:prstGeom>
                <a:solidFill>
                  <a:srgbClr val="DCB47B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43FADC53-521D-46F0-AAB1-192723B282F1}"/>
                    </a:ext>
                  </a:extLst>
                </p:cNvPr>
                <p:cNvSpPr/>
                <p:nvPr/>
              </p:nvSpPr>
              <p:spPr>
                <a:xfrm rot="5400000">
                  <a:off x="1786383" y="2423440"/>
                  <a:ext cx="3550479" cy="679720"/>
                </a:xfrm>
                <a:prstGeom prst="rect">
                  <a:avLst/>
                </a:prstGeom>
                <a:solidFill>
                  <a:srgbClr val="CE9746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03" name="Rectangle: Top Corners Rounded 102">
                  <a:extLst>
                    <a:ext uri="{FF2B5EF4-FFF2-40B4-BE49-F238E27FC236}">
                      <a16:creationId xmlns:a16="http://schemas.microsoft.com/office/drawing/2014/main" id="{7084D6AE-7355-4750-84DF-589C1C7BCA50}"/>
                    </a:ext>
                  </a:extLst>
                </p:cNvPr>
                <p:cNvSpPr/>
                <p:nvPr/>
              </p:nvSpPr>
              <p:spPr>
                <a:xfrm rot="16200000">
                  <a:off x="797917" y="2527270"/>
                  <a:ext cx="360838" cy="540654"/>
                </a:xfrm>
                <a:prstGeom prst="round2SameRect">
                  <a:avLst>
                    <a:gd name="adj1" fmla="val 9063"/>
                    <a:gd name="adj2" fmla="val 0"/>
                  </a:avLst>
                </a:prstGeom>
                <a:solidFill>
                  <a:srgbClr val="DCB47B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423675BE-DFDA-46F1-A789-844580C2DF2C}"/>
                    </a:ext>
                  </a:extLst>
                </p:cNvPr>
                <p:cNvSpPr/>
                <p:nvPr/>
              </p:nvSpPr>
              <p:spPr>
                <a:xfrm>
                  <a:off x="769933" y="2676928"/>
                  <a:ext cx="222451" cy="23708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5BEDD0E-4C09-468D-A6B3-B5079EE9F428}"/>
                  </a:ext>
                </a:extLst>
              </p:cNvPr>
              <p:cNvGrpSpPr/>
              <p:nvPr/>
            </p:nvGrpSpPr>
            <p:grpSpPr>
              <a:xfrm>
                <a:off x="3618078" y="1136629"/>
                <a:ext cx="2162081" cy="3263053"/>
                <a:chOff x="2886074" y="1478647"/>
                <a:chExt cx="2479186" cy="3814763"/>
              </a:xfrm>
            </p:grpSpPr>
            <p:sp>
              <p:nvSpPr>
                <p:cNvPr id="95" name="Rectangle: Top Corners Rounded 94">
                  <a:extLst>
                    <a:ext uri="{FF2B5EF4-FFF2-40B4-BE49-F238E27FC236}">
                      <a16:creationId xmlns:a16="http://schemas.microsoft.com/office/drawing/2014/main" id="{FBCDD63D-B19F-43E2-BACB-4ED18752A983}"/>
                    </a:ext>
                  </a:extLst>
                </p:cNvPr>
                <p:cNvSpPr/>
                <p:nvPr/>
              </p:nvSpPr>
              <p:spPr>
                <a:xfrm rot="5400000">
                  <a:off x="4983556" y="2479368"/>
                  <a:ext cx="594850" cy="160090"/>
                </a:xfrm>
                <a:prstGeom prst="round2SameRect">
                  <a:avLst>
                    <a:gd name="adj1" fmla="val 44510"/>
                    <a:gd name="adj2" fmla="val 0"/>
                  </a:avLst>
                </a:prstGeom>
                <a:solidFill>
                  <a:srgbClr val="EB3453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6" name="Rectangle: Top Corners Rounded 95">
                  <a:extLst>
                    <a:ext uri="{FF2B5EF4-FFF2-40B4-BE49-F238E27FC236}">
                      <a16:creationId xmlns:a16="http://schemas.microsoft.com/office/drawing/2014/main" id="{4044D5F6-685B-400C-86E8-89267DB5A746}"/>
                    </a:ext>
                  </a:extLst>
                </p:cNvPr>
                <p:cNvSpPr/>
                <p:nvPr/>
              </p:nvSpPr>
              <p:spPr>
                <a:xfrm rot="5400000">
                  <a:off x="5008648" y="1824366"/>
                  <a:ext cx="528695" cy="160091"/>
                </a:xfrm>
                <a:prstGeom prst="round2SameRect">
                  <a:avLst>
                    <a:gd name="adj1" fmla="val 44510"/>
                    <a:gd name="adj2" fmla="val 0"/>
                  </a:avLst>
                </a:prstGeom>
                <a:solidFill>
                  <a:srgbClr val="FFE90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7" name="Rectangle: Top Corners Rounded 96">
                  <a:extLst>
                    <a:ext uri="{FF2B5EF4-FFF2-40B4-BE49-F238E27FC236}">
                      <a16:creationId xmlns:a16="http://schemas.microsoft.com/office/drawing/2014/main" id="{F3E4D03D-A2B1-46C1-93F4-A687136F10EC}"/>
                    </a:ext>
                  </a:extLst>
                </p:cNvPr>
                <p:cNvSpPr/>
                <p:nvPr/>
              </p:nvSpPr>
              <p:spPr>
                <a:xfrm rot="5400000">
                  <a:off x="4981437" y="3205700"/>
                  <a:ext cx="594852" cy="164325"/>
                </a:xfrm>
                <a:prstGeom prst="round2SameRect">
                  <a:avLst>
                    <a:gd name="adj1" fmla="val 44510"/>
                    <a:gd name="adj2" fmla="val 0"/>
                  </a:avLst>
                </a:prstGeom>
                <a:solidFill>
                  <a:srgbClr val="009C50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8" name="Rectangle: Top Corners Rounded 97">
                  <a:extLst>
                    <a:ext uri="{FF2B5EF4-FFF2-40B4-BE49-F238E27FC236}">
                      <a16:creationId xmlns:a16="http://schemas.microsoft.com/office/drawing/2014/main" id="{1D08CF19-F6CA-4E41-8ADD-E55221B20524}"/>
                    </a:ext>
                  </a:extLst>
                </p:cNvPr>
                <p:cNvSpPr/>
                <p:nvPr/>
              </p:nvSpPr>
              <p:spPr>
                <a:xfrm rot="5400000">
                  <a:off x="4977429" y="3971711"/>
                  <a:ext cx="594852" cy="164325"/>
                </a:xfrm>
                <a:prstGeom prst="round2SameRect">
                  <a:avLst>
                    <a:gd name="adj1" fmla="val 44510"/>
                    <a:gd name="adj2" fmla="val 0"/>
                  </a:avLst>
                </a:prstGeom>
                <a:solidFill>
                  <a:srgbClr val="00B2F0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9" name="Rectangle: Top Corners Rounded 98">
                  <a:extLst>
                    <a:ext uri="{FF2B5EF4-FFF2-40B4-BE49-F238E27FC236}">
                      <a16:creationId xmlns:a16="http://schemas.microsoft.com/office/drawing/2014/main" id="{B6F2B1E0-D0B2-4A6F-9747-CA8D4A9695A3}"/>
                    </a:ext>
                  </a:extLst>
                </p:cNvPr>
                <p:cNvSpPr/>
                <p:nvPr/>
              </p:nvSpPr>
              <p:spPr>
                <a:xfrm rot="5400000">
                  <a:off x="4985672" y="4741609"/>
                  <a:ext cx="594852" cy="164325"/>
                </a:xfrm>
                <a:prstGeom prst="round2SameRect">
                  <a:avLst>
                    <a:gd name="adj1" fmla="val 44510"/>
                    <a:gd name="adj2" fmla="val 0"/>
                  </a:avLst>
                </a:prstGeom>
                <a:solidFill>
                  <a:srgbClr val="5853A4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00" name="Rectangle: Top Corners Rounded 99">
                  <a:extLst>
                    <a:ext uri="{FF2B5EF4-FFF2-40B4-BE49-F238E27FC236}">
                      <a16:creationId xmlns:a16="http://schemas.microsoft.com/office/drawing/2014/main" id="{E35A985E-A1BD-4998-B5EC-91460EF3B0D9}"/>
                    </a:ext>
                  </a:extLst>
                </p:cNvPr>
                <p:cNvSpPr/>
                <p:nvPr/>
              </p:nvSpPr>
              <p:spPr>
                <a:xfrm rot="5400000">
                  <a:off x="2140492" y="2224229"/>
                  <a:ext cx="3814763" cy="2323599"/>
                </a:xfrm>
                <a:prstGeom prst="round2SameRect">
                  <a:avLst>
                    <a:gd name="adj1" fmla="val 5762"/>
                    <a:gd name="adj2" fmla="val 0"/>
                  </a:avLst>
                </a:prstGeom>
                <a:solidFill>
                  <a:srgbClr val="F1ECE4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77ECFF8-A925-4030-A32A-E7906E2C4808}"/>
                  </a:ext>
                </a:extLst>
              </p:cNvPr>
              <p:cNvGrpSpPr/>
              <p:nvPr/>
            </p:nvGrpSpPr>
            <p:grpSpPr>
              <a:xfrm>
                <a:off x="3267997" y="1063173"/>
                <a:ext cx="595386" cy="3408310"/>
                <a:chOff x="3267997" y="1063173"/>
                <a:chExt cx="595386" cy="3408310"/>
              </a:xfrm>
            </p:grpSpPr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CC3E7F95-3D47-463F-B634-5367FB332795}"/>
                    </a:ext>
                  </a:extLst>
                </p:cNvPr>
                <p:cNvSpPr/>
                <p:nvPr/>
              </p:nvSpPr>
              <p:spPr>
                <a:xfrm>
                  <a:off x="3484880" y="1063173"/>
                  <a:ext cx="152111" cy="3408310"/>
                </a:xfrm>
                <a:prstGeom prst="roundRect">
                  <a:avLst/>
                </a:prstGeom>
                <a:solidFill>
                  <a:srgbClr val="A9A5A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1E74B023-47E1-4B24-9FD9-A01D7CB6D2C2}"/>
                    </a:ext>
                  </a:extLst>
                </p:cNvPr>
                <p:cNvGrpSpPr/>
                <p:nvPr/>
              </p:nvGrpSpPr>
              <p:grpSpPr>
                <a:xfrm>
                  <a:off x="3267997" y="1242947"/>
                  <a:ext cx="595386" cy="3057078"/>
                  <a:chOff x="2484646" y="1644300"/>
                  <a:chExt cx="682709" cy="3493963"/>
                </a:xfrm>
              </p:grpSpPr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4E31BBB8-BB5F-4781-9468-FBC48082CDB6}"/>
                      </a:ext>
                    </a:extLst>
                  </p:cNvPr>
                  <p:cNvGrpSpPr/>
                  <p:nvPr/>
                </p:nvGrpSpPr>
                <p:grpSpPr>
                  <a:xfrm>
                    <a:off x="2488918" y="1644300"/>
                    <a:ext cx="672997" cy="183902"/>
                    <a:chOff x="2488921" y="1644298"/>
                    <a:chExt cx="672998" cy="183902"/>
                  </a:xfrm>
                </p:grpSpPr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F612E791-7EE9-40A1-91A0-854710093F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0070" y="1644298"/>
                      <a:ext cx="181849" cy="180975"/>
                    </a:xfrm>
                    <a:prstGeom prst="ellipse">
                      <a:avLst/>
                    </a:prstGeom>
                    <a:solidFill>
                      <a:srgbClr val="75767C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93" name="Oval 92">
                      <a:extLst>
                        <a:ext uri="{FF2B5EF4-FFF2-40B4-BE49-F238E27FC236}">
                          <a16:creationId xmlns:a16="http://schemas.microsoft.com/office/drawing/2014/main" id="{B9502F24-FB52-46F9-9385-6E56ECF071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8921" y="1647224"/>
                      <a:ext cx="186353" cy="180976"/>
                    </a:xfrm>
                    <a:prstGeom prst="ellipse">
                      <a:avLst/>
                    </a:prstGeom>
                    <a:solidFill>
                      <a:srgbClr val="A9A5AA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94" name="Rectangle: Rounded Corners 93">
                      <a:extLst>
                        <a:ext uri="{FF2B5EF4-FFF2-40B4-BE49-F238E27FC236}">
                          <a16:creationId xmlns:a16="http://schemas.microsoft.com/office/drawing/2014/main" id="{452FA660-B892-4F56-B0BE-1BF0FD2686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3508" y="1695711"/>
                      <a:ext cx="558800" cy="7499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9A5AA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</p:grpSp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DE590787-A9AE-47B4-B38E-36692B8CA957}"/>
                      </a:ext>
                    </a:extLst>
                  </p:cNvPr>
                  <p:cNvGrpSpPr/>
                  <p:nvPr/>
                </p:nvGrpSpPr>
                <p:grpSpPr>
                  <a:xfrm>
                    <a:off x="2494358" y="2042350"/>
                    <a:ext cx="672997" cy="183902"/>
                    <a:chOff x="2488921" y="1644298"/>
                    <a:chExt cx="672998" cy="183902"/>
                  </a:xfrm>
                </p:grpSpPr>
                <p:sp>
                  <p:nvSpPr>
                    <p:cNvPr id="89" name="Oval 88">
                      <a:extLst>
                        <a:ext uri="{FF2B5EF4-FFF2-40B4-BE49-F238E27FC236}">
                          <a16:creationId xmlns:a16="http://schemas.microsoft.com/office/drawing/2014/main" id="{A6CE5715-A14C-4139-9CB2-D088872680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0070" y="1644298"/>
                      <a:ext cx="181849" cy="180975"/>
                    </a:xfrm>
                    <a:prstGeom prst="ellipse">
                      <a:avLst/>
                    </a:prstGeom>
                    <a:solidFill>
                      <a:srgbClr val="75767C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90" name="Oval 89">
                      <a:extLst>
                        <a:ext uri="{FF2B5EF4-FFF2-40B4-BE49-F238E27FC236}">
                          <a16:creationId xmlns:a16="http://schemas.microsoft.com/office/drawing/2014/main" id="{2BD5520B-FCE3-4945-A9DB-41B524461E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8921" y="1647224"/>
                      <a:ext cx="186353" cy="180976"/>
                    </a:xfrm>
                    <a:prstGeom prst="ellipse">
                      <a:avLst/>
                    </a:prstGeom>
                    <a:solidFill>
                      <a:srgbClr val="A9A5AA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91" name="Rectangle: Rounded Corners 90">
                      <a:extLst>
                        <a:ext uri="{FF2B5EF4-FFF2-40B4-BE49-F238E27FC236}">
                          <a16:creationId xmlns:a16="http://schemas.microsoft.com/office/drawing/2014/main" id="{32CE0DAA-AE84-448A-95CD-CD7B14515D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3508" y="1695711"/>
                      <a:ext cx="558800" cy="7499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9A5AA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</p:grpSp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1CC97432-80B0-45C8-AF8C-BA77B8DA3DA5}"/>
                      </a:ext>
                    </a:extLst>
                  </p:cNvPr>
                  <p:cNvGrpSpPr/>
                  <p:nvPr/>
                </p:nvGrpSpPr>
                <p:grpSpPr>
                  <a:xfrm>
                    <a:off x="2488660" y="2451771"/>
                    <a:ext cx="672997" cy="183902"/>
                    <a:chOff x="2488921" y="1644298"/>
                    <a:chExt cx="672998" cy="183902"/>
                  </a:xfrm>
                </p:grpSpPr>
                <p:sp>
                  <p:nvSpPr>
                    <p:cNvPr id="86" name="Oval 85">
                      <a:extLst>
                        <a:ext uri="{FF2B5EF4-FFF2-40B4-BE49-F238E27FC236}">
                          <a16:creationId xmlns:a16="http://schemas.microsoft.com/office/drawing/2014/main" id="{1C032DCD-3BDD-436D-AA4E-5E95560885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0070" y="1644298"/>
                      <a:ext cx="181849" cy="180975"/>
                    </a:xfrm>
                    <a:prstGeom prst="ellipse">
                      <a:avLst/>
                    </a:prstGeom>
                    <a:solidFill>
                      <a:srgbClr val="75767C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87" name="Oval 86">
                      <a:extLst>
                        <a:ext uri="{FF2B5EF4-FFF2-40B4-BE49-F238E27FC236}">
                          <a16:creationId xmlns:a16="http://schemas.microsoft.com/office/drawing/2014/main" id="{E5B343BF-B178-4AC8-B06F-BCAEEF206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8921" y="1647224"/>
                      <a:ext cx="186353" cy="180976"/>
                    </a:xfrm>
                    <a:prstGeom prst="ellipse">
                      <a:avLst/>
                    </a:prstGeom>
                    <a:solidFill>
                      <a:srgbClr val="A9A5AA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88" name="Rectangle: Rounded Corners 87">
                      <a:extLst>
                        <a:ext uri="{FF2B5EF4-FFF2-40B4-BE49-F238E27FC236}">
                          <a16:creationId xmlns:a16="http://schemas.microsoft.com/office/drawing/2014/main" id="{31DF8030-5DBF-44B3-9C5A-6EC531C15B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3508" y="1695711"/>
                      <a:ext cx="558800" cy="7499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9A5AA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</p:grpSp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0CB45FA0-68AE-4290-809C-B637000CFC56}"/>
                      </a:ext>
                    </a:extLst>
                  </p:cNvPr>
                  <p:cNvGrpSpPr/>
                  <p:nvPr/>
                </p:nvGrpSpPr>
                <p:grpSpPr>
                  <a:xfrm>
                    <a:off x="2484647" y="2856840"/>
                    <a:ext cx="672997" cy="183902"/>
                    <a:chOff x="2488921" y="1644298"/>
                    <a:chExt cx="672998" cy="183902"/>
                  </a:xfrm>
                </p:grpSpPr>
                <p:sp>
                  <p:nvSpPr>
                    <p:cNvPr id="83" name="Oval 82">
                      <a:extLst>
                        <a:ext uri="{FF2B5EF4-FFF2-40B4-BE49-F238E27FC236}">
                          <a16:creationId xmlns:a16="http://schemas.microsoft.com/office/drawing/2014/main" id="{730E3CC0-5C2B-4949-BC34-610AE6B636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0070" y="1644298"/>
                      <a:ext cx="181849" cy="180975"/>
                    </a:xfrm>
                    <a:prstGeom prst="ellipse">
                      <a:avLst/>
                    </a:prstGeom>
                    <a:solidFill>
                      <a:srgbClr val="75767C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84" name="Oval 83">
                      <a:extLst>
                        <a:ext uri="{FF2B5EF4-FFF2-40B4-BE49-F238E27FC236}">
                          <a16:creationId xmlns:a16="http://schemas.microsoft.com/office/drawing/2014/main" id="{300C4169-DF49-4E8D-B705-FDFD74DA6C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8921" y="1647224"/>
                      <a:ext cx="186353" cy="180976"/>
                    </a:xfrm>
                    <a:prstGeom prst="ellipse">
                      <a:avLst/>
                    </a:prstGeom>
                    <a:solidFill>
                      <a:srgbClr val="A9A5AA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85" name="Rectangle: Rounded Corners 84">
                      <a:extLst>
                        <a:ext uri="{FF2B5EF4-FFF2-40B4-BE49-F238E27FC236}">
                          <a16:creationId xmlns:a16="http://schemas.microsoft.com/office/drawing/2014/main" id="{21E2F91E-1EF3-4013-A8AF-982DFA1723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3508" y="1695711"/>
                      <a:ext cx="558800" cy="7499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9A5AA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</p:grpSp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C8EA4FFE-0CE5-43C2-B8E4-743C884E256C}"/>
                      </a:ext>
                    </a:extLst>
                  </p:cNvPr>
                  <p:cNvGrpSpPr/>
                  <p:nvPr/>
                </p:nvGrpSpPr>
                <p:grpSpPr>
                  <a:xfrm>
                    <a:off x="2492670" y="3298001"/>
                    <a:ext cx="672997" cy="183902"/>
                    <a:chOff x="2488921" y="1644298"/>
                    <a:chExt cx="672998" cy="183902"/>
                  </a:xfrm>
                </p:grpSpPr>
                <p:sp>
                  <p:nvSpPr>
                    <p:cNvPr id="80" name="Oval 79">
                      <a:extLst>
                        <a:ext uri="{FF2B5EF4-FFF2-40B4-BE49-F238E27FC236}">
                          <a16:creationId xmlns:a16="http://schemas.microsoft.com/office/drawing/2014/main" id="{79625EB7-1A43-4964-8724-725FCB4E97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0070" y="1644298"/>
                      <a:ext cx="181849" cy="180975"/>
                    </a:xfrm>
                    <a:prstGeom prst="ellipse">
                      <a:avLst/>
                    </a:prstGeom>
                    <a:solidFill>
                      <a:srgbClr val="75767C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81" name="Oval 80">
                      <a:extLst>
                        <a:ext uri="{FF2B5EF4-FFF2-40B4-BE49-F238E27FC236}">
                          <a16:creationId xmlns:a16="http://schemas.microsoft.com/office/drawing/2014/main" id="{B6157DDF-9732-4F2A-B43F-A6C53F0324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8921" y="1647224"/>
                      <a:ext cx="186353" cy="180976"/>
                    </a:xfrm>
                    <a:prstGeom prst="ellipse">
                      <a:avLst/>
                    </a:prstGeom>
                    <a:solidFill>
                      <a:srgbClr val="A9A5AA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82" name="Rectangle: Rounded Corners 81">
                      <a:extLst>
                        <a:ext uri="{FF2B5EF4-FFF2-40B4-BE49-F238E27FC236}">
                          <a16:creationId xmlns:a16="http://schemas.microsoft.com/office/drawing/2014/main" id="{F0598A15-3E38-4816-8345-50F1638DE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3508" y="1695711"/>
                      <a:ext cx="558800" cy="7499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9A5AA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</p:grpSp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FD2B01DF-7148-4796-B9BF-50EFA254FAB9}"/>
                      </a:ext>
                    </a:extLst>
                  </p:cNvPr>
                  <p:cNvGrpSpPr/>
                  <p:nvPr/>
                </p:nvGrpSpPr>
                <p:grpSpPr>
                  <a:xfrm>
                    <a:off x="2488659" y="3727134"/>
                    <a:ext cx="672997" cy="183902"/>
                    <a:chOff x="2488921" y="1644298"/>
                    <a:chExt cx="672998" cy="183902"/>
                  </a:xfrm>
                </p:grpSpPr>
                <p:sp>
                  <p:nvSpPr>
                    <p:cNvPr id="77" name="Oval 76">
                      <a:extLst>
                        <a:ext uri="{FF2B5EF4-FFF2-40B4-BE49-F238E27FC236}">
                          <a16:creationId xmlns:a16="http://schemas.microsoft.com/office/drawing/2014/main" id="{0F69F729-1A65-4BFE-97A5-E38D367E1B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0070" y="1644298"/>
                      <a:ext cx="181849" cy="180975"/>
                    </a:xfrm>
                    <a:prstGeom prst="ellipse">
                      <a:avLst/>
                    </a:prstGeom>
                    <a:solidFill>
                      <a:srgbClr val="75767C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78" name="Oval 77">
                      <a:extLst>
                        <a:ext uri="{FF2B5EF4-FFF2-40B4-BE49-F238E27FC236}">
                          <a16:creationId xmlns:a16="http://schemas.microsoft.com/office/drawing/2014/main" id="{A8F62821-71EF-45BA-85D8-0D9D4D6AE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8921" y="1647224"/>
                      <a:ext cx="186353" cy="180976"/>
                    </a:xfrm>
                    <a:prstGeom prst="ellipse">
                      <a:avLst/>
                    </a:prstGeom>
                    <a:solidFill>
                      <a:srgbClr val="A9A5AA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79" name="Rectangle: Rounded Corners 78">
                      <a:extLst>
                        <a:ext uri="{FF2B5EF4-FFF2-40B4-BE49-F238E27FC236}">
                          <a16:creationId xmlns:a16="http://schemas.microsoft.com/office/drawing/2014/main" id="{1567BEAC-9BC7-4368-9224-CCD53F1126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3508" y="1695711"/>
                      <a:ext cx="558800" cy="7499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9A5AA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</p:grpSp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971C0973-EE74-44A6-B96C-3F5416B10322}"/>
                      </a:ext>
                    </a:extLst>
                  </p:cNvPr>
                  <p:cNvGrpSpPr/>
                  <p:nvPr/>
                </p:nvGrpSpPr>
                <p:grpSpPr>
                  <a:xfrm>
                    <a:off x="2484646" y="4156263"/>
                    <a:ext cx="672997" cy="183902"/>
                    <a:chOff x="2488921" y="1644298"/>
                    <a:chExt cx="672998" cy="183902"/>
                  </a:xfrm>
                </p:grpSpPr>
                <p:sp>
                  <p:nvSpPr>
                    <p:cNvPr id="74" name="Oval 73">
                      <a:extLst>
                        <a:ext uri="{FF2B5EF4-FFF2-40B4-BE49-F238E27FC236}">
                          <a16:creationId xmlns:a16="http://schemas.microsoft.com/office/drawing/2014/main" id="{D87A32E2-E19E-4FC4-82D2-5E7280B80A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0070" y="1644298"/>
                      <a:ext cx="181849" cy="180975"/>
                    </a:xfrm>
                    <a:prstGeom prst="ellipse">
                      <a:avLst/>
                    </a:prstGeom>
                    <a:solidFill>
                      <a:srgbClr val="75767C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75" name="Oval 74">
                      <a:extLst>
                        <a:ext uri="{FF2B5EF4-FFF2-40B4-BE49-F238E27FC236}">
                          <a16:creationId xmlns:a16="http://schemas.microsoft.com/office/drawing/2014/main" id="{B7255365-8389-4B94-932D-741D834D43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8921" y="1647224"/>
                      <a:ext cx="186353" cy="180976"/>
                    </a:xfrm>
                    <a:prstGeom prst="ellipse">
                      <a:avLst/>
                    </a:prstGeom>
                    <a:solidFill>
                      <a:srgbClr val="A9A5AA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76" name="Rectangle: Rounded Corners 75">
                      <a:extLst>
                        <a:ext uri="{FF2B5EF4-FFF2-40B4-BE49-F238E27FC236}">
                          <a16:creationId xmlns:a16="http://schemas.microsoft.com/office/drawing/2014/main" id="{39B35FE2-AD1B-4828-B8A5-3D4794346D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3508" y="1695711"/>
                      <a:ext cx="558800" cy="7499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9A5AA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</p:grpSp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35A026C7-3EA5-418F-8E39-CD7627A0D1F2}"/>
                      </a:ext>
                    </a:extLst>
                  </p:cNvPr>
                  <p:cNvGrpSpPr/>
                  <p:nvPr/>
                </p:nvGrpSpPr>
                <p:grpSpPr>
                  <a:xfrm>
                    <a:off x="2492668" y="4573362"/>
                    <a:ext cx="672997" cy="183902"/>
                    <a:chOff x="2488921" y="1644298"/>
                    <a:chExt cx="672998" cy="183902"/>
                  </a:xfrm>
                </p:grpSpPr>
                <p:sp>
                  <p:nvSpPr>
                    <p:cNvPr id="71" name="Oval 70">
                      <a:extLst>
                        <a:ext uri="{FF2B5EF4-FFF2-40B4-BE49-F238E27FC236}">
                          <a16:creationId xmlns:a16="http://schemas.microsoft.com/office/drawing/2014/main" id="{1F195FED-563D-419C-A254-1DBFF10618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0070" y="1644298"/>
                      <a:ext cx="181849" cy="180975"/>
                    </a:xfrm>
                    <a:prstGeom prst="ellipse">
                      <a:avLst/>
                    </a:prstGeom>
                    <a:solidFill>
                      <a:srgbClr val="75767C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72" name="Oval 71">
                      <a:extLst>
                        <a:ext uri="{FF2B5EF4-FFF2-40B4-BE49-F238E27FC236}">
                          <a16:creationId xmlns:a16="http://schemas.microsoft.com/office/drawing/2014/main" id="{E1528504-299A-42AA-A0EB-08380067BE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8921" y="1647224"/>
                      <a:ext cx="186353" cy="180976"/>
                    </a:xfrm>
                    <a:prstGeom prst="ellipse">
                      <a:avLst/>
                    </a:prstGeom>
                    <a:solidFill>
                      <a:srgbClr val="A9A5AA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73" name="Rectangle: Rounded Corners 72">
                      <a:extLst>
                        <a:ext uri="{FF2B5EF4-FFF2-40B4-BE49-F238E27FC236}">
                          <a16:creationId xmlns:a16="http://schemas.microsoft.com/office/drawing/2014/main" id="{08224A0F-E413-4C44-850C-F259369E38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3508" y="1695711"/>
                      <a:ext cx="558800" cy="7499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9A5AA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</p:grpSp>
              <p:grpSp>
                <p:nvGrpSpPr>
                  <p:cNvPr id="67" name="Group 66">
                    <a:extLst>
                      <a:ext uri="{FF2B5EF4-FFF2-40B4-BE49-F238E27FC236}">
                        <a16:creationId xmlns:a16="http://schemas.microsoft.com/office/drawing/2014/main" id="{59B474D3-88F1-4E87-966F-1F058EA8D72B}"/>
                      </a:ext>
                    </a:extLst>
                  </p:cNvPr>
                  <p:cNvGrpSpPr/>
                  <p:nvPr/>
                </p:nvGrpSpPr>
                <p:grpSpPr>
                  <a:xfrm>
                    <a:off x="2488659" y="4954361"/>
                    <a:ext cx="672997" cy="183902"/>
                    <a:chOff x="2488921" y="1644298"/>
                    <a:chExt cx="672998" cy="183902"/>
                  </a:xfrm>
                </p:grpSpPr>
                <p:sp>
                  <p:nvSpPr>
                    <p:cNvPr id="68" name="Oval 67">
                      <a:extLst>
                        <a:ext uri="{FF2B5EF4-FFF2-40B4-BE49-F238E27FC236}">
                          <a16:creationId xmlns:a16="http://schemas.microsoft.com/office/drawing/2014/main" id="{B25BA0CF-9445-46FA-8F44-B7797D4B82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0070" y="1644298"/>
                      <a:ext cx="181849" cy="180975"/>
                    </a:xfrm>
                    <a:prstGeom prst="ellipse">
                      <a:avLst/>
                    </a:prstGeom>
                    <a:solidFill>
                      <a:srgbClr val="75767C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69" name="Oval 68">
                      <a:extLst>
                        <a:ext uri="{FF2B5EF4-FFF2-40B4-BE49-F238E27FC236}">
                          <a16:creationId xmlns:a16="http://schemas.microsoft.com/office/drawing/2014/main" id="{F99E8441-3EB2-44F7-9BCE-014DDCC40C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8921" y="1647224"/>
                      <a:ext cx="186353" cy="180976"/>
                    </a:xfrm>
                    <a:prstGeom prst="ellipse">
                      <a:avLst/>
                    </a:prstGeom>
                    <a:solidFill>
                      <a:srgbClr val="A9A5AA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70" name="Rectangle: Rounded Corners 69">
                      <a:extLst>
                        <a:ext uri="{FF2B5EF4-FFF2-40B4-BE49-F238E27FC236}">
                          <a16:creationId xmlns:a16="http://schemas.microsoft.com/office/drawing/2014/main" id="{E7909C6C-F675-4E6A-A03B-4E5E5D943C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3508" y="1695711"/>
                      <a:ext cx="558800" cy="7499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9A5AA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</p:grp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92599AA-395C-4213-B7E9-41C5CC40FFBD}"/>
                  </a:ext>
                </a:extLst>
              </p:cNvPr>
              <p:cNvGrpSpPr/>
              <p:nvPr/>
            </p:nvGrpSpPr>
            <p:grpSpPr>
              <a:xfrm>
                <a:off x="1457343" y="2570008"/>
                <a:ext cx="1612483" cy="1845829"/>
                <a:chOff x="825951" y="2596678"/>
                <a:chExt cx="1612483" cy="1845829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9424267C-CA8C-4764-885E-65D04EC7EDCF}"/>
                    </a:ext>
                  </a:extLst>
                </p:cNvPr>
                <p:cNvGrpSpPr/>
                <p:nvPr/>
              </p:nvGrpSpPr>
              <p:grpSpPr>
                <a:xfrm>
                  <a:off x="985082" y="2596678"/>
                  <a:ext cx="163912" cy="1512675"/>
                  <a:chOff x="6278732" y="1264768"/>
                  <a:chExt cx="163912" cy="1512675"/>
                </a:xfrm>
              </p:grpSpPr>
              <p:sp>
                <p:nvSpPr>
                  <p:cNvPr id="52" name="Rectangle: Top Corners Rounded 51">
                    <a:extLst>
                      <a:ext uri="{FF2B5EF4-FFF2-40B4-BE49-F238E27FC236}">
                        <a16:creationId xmlns:a16="http://schemas.microsoft.com/office/drawing/2014/main" id="{89507DFF-CCAC-4F2E-BB08-A57B94FEF3D6}"/>
                      </a:ext>
                    </a:extLst>
                  </p:cNvPr>
                  <p:cNvSpPr/>
                  <p:nvPr/>
                </p:nvSpPr>
                <p:spPr>
                  <a:xfrm>
                    <a:off x="6278732" y="1264768"/>
                    <a:ext cx="163912" cy="1512675"/>
                  </a:xfrm>
                  <a:prstGeom prst="round2SameRect">
                    <a:avLst>
                      <a:gd name="adj1" fmla="val 47385"/>
                      <a:gd name="adj2" fmla="val 0"/>
                    </a:avLst>
                  </a:prstGeom>
                  <a:solidFill>
                    <a:srgbClr val="F7C005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53" name="Rectangle: Top Corners Rounded 52">
                    <a:extLst>
                      <a:ext uri="{FF2B5EF4-FFF2-40B4-BE49-F238E27FC236}">
                        <a16:creationId xmlns:a16="http://schemas.microsoft.com/office/drawing/2014/main" id="{BA655F79-44C2-4076-92F9-C403922021D4}"/>
                      </a:ext>
                    </a:extLst>
                  </p:cNvPr>
                  <p:cNvSpPr/>
                  <p:nvPr/>
                </p:nvSpPr>
                <p:spPr>
                  <a:xfrm>
                    <a:off x="6281904" y="1268139"/>
                    <a:ext cx="155130" cy="162385"/>
                  </a:xfrm>
                  <a:prstGeom prst="round2SameRect">
                    <a:avLst>
                      <a:gd name="adj1" fmla="val 47385"/>
                      <a:gd name="adj2" fmla="val 0"/>
                    </a:avLst>
                  </a:prstGeom>
                  <a:solidFill>
                    <a:srgbClr val="F7758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47801317-1451-421E-B2AC-6D5EC5EFED01}"/>
                      </a:ext>
                    </a:extLst>
                  </p:cNvPr>
                  <p:cNvSpPr/>
                  <p:nvPr/>
                </p:nvSpPr>
                <p:spPr>
                  <a:xfrm>
                    <a:off x="6278834" y="1434117"/>
                    <a:ext cx="163810" cy="126177"/>
                  </a:xfrm>
                  <a:prstGeom prst="rect">
                    <a:avLst/>
                  </a:prstGeom>
                  <a:solidFill>
                    <a:srgbClr val="AAA2A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3874A111-8400-4CBE-8780-05C0F025FF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27140" y="1560294"/>
                    <a:ext cx="0" cy="107622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033742A1-02CC-419F-8029-18EE2AAB08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1564133"/>
                    <a:ext cx="0" cy="10723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AA595895-2A0D-4688-9B6F-3176521B4708}"/>
                    </a:ext>
                  </a:extLst>
                </p:cNvPr>
                <p:cNvGrpSpPr/>
                <p:nvPr/>
              </p:nvGrpSpPr>
              <p:grpSpPr>
                <a:xfrm rot="21201043">
                  <a:off x="1301147" y="2607791"/>
                  <a:ext cx="202291" cy="883788"/>
                  <a:chOff x="1914901" y="4126841"/>
                  <a:chExt cx="202291" cy="883788"/>
                </a:xfrm>
              </p:grpSpPr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BF6B5DAA-0CB4-423D-80A7-00A6A88F7C9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74153" y="4467589"/>
                    <a:ext cx="883788" cy="202291"/>
                  </a:xfrm>
                  <a:custGeom>
                    <a:avLst/>
                    <a:gdLst>
                      <a:gd name="connsiteX0" fmla="*/ 140068 w 1547851"/>
                      <a:gd name="connsiteY0" fmla="*/ 345789 h 461052"/>
                      <a:gd name="connsiteX1" fmla="*/ 140068 w 1547851"/>
                      <a:gd name="connsiteY1" fmla="*/ 115263 h 461052"/>
                      <a:gd name="connsiteX2" fmla="*/ 1547851 w 1547851"/>
                      <a:gd name="connsiteY2" fmla="*/ 0 h 461052"/>
                      <a:gd name="connsiteX3" fmla="*/ 1547851 w 1547851"/>
                      <a:gd name="connsiteY3" fmla="*/ 461052 h 461052"/>
                      <a:gd name="connsiteX4" fmla="*/ 0 w 1547851"/>
                      <a:gd name="connsiteY4" fmla="*/ 230514 h 461052"/>
                      <a:gd name="connsiteX5" fmla="*/ 135908 w 1547851"/>
                      <a:gd name="connsiteY5" fmla="*/ 112255 h 461052"/>
                      <a:gd name="connsiteX6" fmla="*/ 135908 w 1547851"/>
                      <a:gd name="connsiteY6" fmla="*/ 230539 h 461052"/>
                      <a:gd name="connsiteX7" fmla="*/ 135864 w 1547851"/>
                      <a:gd name="connsiteY7" fmla="*/ 348823 h 461052"/>
                      <a:gd name="connsiteX8" fmla="*/ 0 w 1547851"/>
                      <a:gd name="connsiteY8" fmla="*/ 230514 h 4610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47851" h="461052">
                        <a:moveTo>
                          <a:pt x="140068" y="345789"/>
                        </a:moveTo>
                        <a:lnTo>
                          <a:pt x="140068" y="115263"/>
                        </a:lnTo>
                        <a:lnTo>
                          <a:pt x="1547851" y="0"/>
                        </a:lnTo>
                        <a:lnTo>
                          <a:pt x="1547851" y="461052"/>
                        </a:lnTo>
                        <a:close/>
                        <a:moveTo>
                          <a:pt x="0" y="230514"/>
                        </a:moveTo>
                        <a:cubicBezTo>
                          <a:pt x="16" y="165197"/>
                          <a:pt x="60860" y="112255"/>
                          <a:pt x="135908" y="112255"/>
                        </a:cubicBezTo>
                        <a:lnTo>
                          <a:pt x="135908" y="230539"/>
                        </a:lnTo>
                        <a:cubicBezTo>
                          <a:pt x="135893" y="269967"/>
                          <a:pt x="135879" y="309395"/>
                          <a:pt x="135864" y="348823"/>
                        </a:cubicBezTo>
                        <a:cubicBezTo>
                          <a:pt x="60810" y="348802"/>
                          <a:pt x="-16" y="295835"/>
                          <a:pt x="0" y="230514"/>
                        </a:cubicBezTo>
                        <a:close/>
                      </a:path>
                    </a:pathLst>
                  </a:custGeom>
                  <a:solidFill>
                    <a:srgbClr val="005B9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" name="Rectangle: Rounded Corners 50">
                    <a:extLst>
                      <a:ext uri="{FF2B5EF4-FFF2-40B4-BE49-F238E27FC236}">
                        <a16:creationId xmlns:a16="http://schemas.microsoft.com/office/drawing/2014/main" id="{1545FA8E-0D72-4BF7-8EB0-64272124C436}"/>
                      </a:ext>
                    </a:extLst>
                  </p:cNvPr>
                  <p:cNvSpPr/>
                  <p:nvPr/>
                </p:nvSpPr>
                <p:spPr>
                  <a:xfrm>
                    <a:off x="1991398" y="4203140"/>
                    <a:ext cx="45719" cy="362826"/>
                  </a:xfrm>
                  <a:prstGeom prst="roundRect">
                    <a:avLst/>
                  </a:prstGeom>
                  <a:solidFill>
                    <a:srgbClr val="F3B13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F38ABCAF-C5C2-4782-B5D8-6AB7AEFC4086}"/>
                    </a:ext>
                  </a:extLst>
                </p:cNvPr>
                <p:cNvGrpSpPr/>
                <p:nvPr/>
              </p:nvGrpSpPr>
              <p:grpSpPr>
                <a:xfrm rot="375101">
                  <a:off x="1616810" y="2628740"/>
                  <a:ext cx="205455" cy="1694395"/>
                  <a:chOff x="6052396" y="2164829"/>
                  <a:chExt cx="511908" cy="2695281"/>
                </a:xfrm>
              </p:grpSpPr>
              <p:sp>
                <p:nvSpPr>
                  <p:cNvPr id="42" name="Trapezoid 41">
                    <a:extLst>
                      <a:ext uri="{FF2B5EF4-FFF2-40B4-BE49-F238E27FC236}">
                        <a16:creationId xmlns:a16="http://schemas.microsoft.com/office/drawing/2014/main" id="{434BE08D-40E9-439F-92D5-5DF3B1E87A6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01216" y="2276474"/>
                    <a:ext cx="420517" cy="280139"/>
                  </a:xfrm>
                  <a:prstGeom prst="trapezoid">
                    <a:avLst>
                      <a:gd name="adj" fmla="val 9493"/>
                    </a:avLst>
                  </a:prstGeom>
                  <a:solidFill>
                    <a:srgbClr val="02F600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4F460A87-3350-46CE-B33C-BA6D633ED02F}"/>
                      </a:ext>
                    </a:extLst>
                  </p:cNvPr>
                  <p:cNvSpPr/>
                  <p:nvPr/>
                </p:nvSpPr>
                <p:spPr>
                  <a:xfrm>
                    <a:off x="6052396" y="2556620"/>
                    <a:ext cx="511908" cy="1812817"/>
                  </a:xfrm>
                  <a:prstGeom prst="roundRect">
                    <a:avLst>
                      <a:gd name="adj" fmla="val 7184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44" name="Rectangle: Top Corners Rounded 43">
                    <a:extLst>
                      <a:ext uri="{FF2B5EF4-FFF2-40B4-BE49-F238E27FC236}">
                        <a16:creationId xmlns:a16="http://schemas.microsoft.com/office/drawing/2014/main" id="{7B4B7390-41F3-405C-9CAE-23BF967BCD24}"/>
                      </a:ext>
                    </a:extLst>
                  </p:cNvPr>
                  <p:cNvSpPr/>
                  <p:nvPr/>
                </p:nvSpPr>
                <p:spPr>
                  <a:xfrm>
                    <a:off x="6191567" y="2164829"/>
                    <a:ext cx="250296" cy="108996"/>
                  </a:xfrm>
                  <a:prstGeom prst="round2SameRect">
                    <a:avLst/>
                  </a:prstGeom>
                  <a:solidFill>
                    <a:srgbClr val="02F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6016D0F3-CF0F-4B95-8EDB-81A1BFDE8E7D}"/>
                      </a:ext>
                    </a:extLst>
                  </p:cNvPr>
                  <p:cNvSpPr/>
                  <p:nvPr/>
                </p:nvSpPr>
                <p:spPr>
                  <a:xfrm>
                    <a:off x="6159380" y="2978548"/>
                    <a:ext cx="303433" cy="962975"/>
                  </a:xfrm>
                  <a:prstGeom prst="ellipse">
                    <a:avLst/>
                  </a:prstGeom>
                  <a:solidFill>
                    <a:srgbClr val="02F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4D8628DF-E1C0-446E-B5BC-C5FEB029F8E0}"/>
                      </a:ext>
                    </a:extLst>
                  </p:cNvPr>
                  <p:cNvSpPr/>
                  <p:nvPr/>
                </p:nvSpPr>
                <p:spPr>
                  <a:xfrm>
                    <a:off x="6058462" y="4026884"/>
                    <a:ext cx="505842" cy="123696"/>
                  </a:xfrm>
                  <a:prstGeom prst="rect">
                    <a:avLst/>
                  </a:prstGeom>
                  <a:solidFill>
                    <a:srgbClr val="02F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057E002C-FDE8-4A95-BDE1-FC45E100728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083294" y="4365790"/>
                    <a:ext cx="463088" cy="279110"/>
                  </a:xfrm>
                  <a:custGeom>
                    <a:avLst/>
                    <a:gdLst>
                      <a:gd name="connsiteX0" fmla="*/ 0 w 216694"/>
                      <a:gd name="connsiteY0" fmla="*/ 204787 h 204787"/>
                      <a:gd name="connsiteX1" fmla="*/ 66675 w 216694"/>
                      <a:gd name="connsiteY1" fmla="*/ 97631 h 204787"/>
                      <a:gd name="connsiteX2" fmla="*/ 66675 w 216694"/>
                      <a:gd name="connsiteY2" fmla="*/ 0 h 204787"/>
                      <a:gd name="connsiteX3" fmla="*/ 157163 w 216694"/>
                      <a:gd name="connsiteY3" fmla="*/ 0 h 204787"/>
                      <a:gd name="connsiteX4" fmla="*/ 154781 w 216694"/>
                      <a:gd name="connsiteY4" fmla="*/ 102393 h 204787"/>
                      <a:gd name="connsiteX5" fmla="*/ 216694 w 216694"/>
                      <a:gd name="connsiteY5" fmla="*/ 204787 h 204787"/>
                      <a:gd name="connsiteX6" fmla="*/ 0 w 216694"/>
                      <a:gd name="connsiteY6" fmla="*/ 204787 h 204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6694" h="204787">
                        <a:moveTo>
                          <a:pt x="0" y="204787"/>
                        </a:moveTo>
                        <a:lnTo>
                          <a:pt x="66675" y="97631"/>
                        </a:lnTo>
                        <a:lnTo>
                          <a:pt x="66675" y="0"/>
                        </a:lnTo>
                        <a:lnTo>
                          <a:pt x="157163" y="0"/>
                        </a:lnTo>
                        <a:lnTo>
                          <a:pt x="154781" y="102393"/>
                        </a:lnTo>
                        <a:lnTo>
                          <a:pt x="216694" y="204787"/>
                        </a:lnTo>
                        <a:lnTo>
                          <a:pt x="0" y="204787"/>
                        </a:lnTo>
                        <a:close/>
                      </a:path>
                    </a:pathLst>
                  </a:custGeom>
                  <a:solidFill>
                    <a:srgbClr val="02F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48" name="Rectangle: Single Corner Snipped 47">
                    <a:extLst>
                      <a:ext uri="{FF2B5EF4-FFF2-40B4-BE49-F238E27FC236}">
                        <a16:creationId xmlns:a16="http://schemas.microsoft.com/office/drawing/2014/main" id="{9F320776-A9E1-4BD2-9FF3-87053C22FABA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6242367" y="4647554"/>
                    <a:ext cx="141412" cy="212556"/>
                  </a:xfrm>
                  <a:prstGeom prst="snip1Rect">
                    <a:avLst>
                      <a:gd name="adj" fmla="val 50000"/>
                    </a:avLst>
                  </a:prstGeom>
                  <a:solidFill>
                    <a:srgbClr val="02F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144FAAF8-B417-472E-B671-EB4443B55A66}"/>
                      </a:ext>
                    </a:extLst>
                  </p:cNvPr>
                  <p:cNvSpPr/>
                  <p:nvPr/>
                </p:nvSpPr>
                <p:spPr>
                  <a:xfrm>
                    <a:off x="6058462" y="2768416"/>
                    <a:ext cx="505842" cy="123696"/>
                  </a:xfrm>
                  <a:prstGeom prst="rect">
                    <a:avLst/>
                  </a:prstGeom>
                  <a:solidFill>
                    <a:srgbClr val="02F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41CB27A-5381-4D0A-9A73-71F19BFE5EDA}"/>
                    </a:ext>
                  </a:extLst>
                </p:cNvPr>
                <p:cNvGrpSpPr/>
                <p:nvPr/>
              </p:nvGrpSpPr>
              <p:grpSpPr>
                <a:xfrm rot="683555">
                  <a:off x="1896007" y="2719510"/>
                  <a:ext cx="318971" cy="1684761"/>
                  <a:chOff x="5790809" y="2939491"/>
                  <a:chExt cx="318971" cy="1684761"/>
                </a:xfrm>
              </p:grpSpPr>
              <p:sp>
                <p:nvSpPr>
                  <p:cNvPr id="34" name="Trapezoid 33">
                    <a:extLst>
                      <a:ext uri="{FF2B5EF4-FFF2-40B4-BE49-F238E27FC236}">
                        <a16:creationId xmlns:a16="http://schemas.microsoft.com/office/drawing/2014/main" id="{3A78E410-9471-4CAF-A8B3-60D873F73D09}"/>
                      </a:ext>
                    </a:extLst>
                  </p:cNvPr>
                  <p:cNvSpPr/>
                  <p:nvPr/>
                </p:nvSpPr>
                <p:spPr>
                  <a:xfrm rot="11175101">
                    <a:off x="5941005" y="3008711"/>
                    <a:ext cx="168775" cy="176110"/>
                  </a:xfrm>
                  <a:prstGeom prst="trapezoid">
                    <a:avLst>
                      <a:gd name="adj" fmla="val 9493"/>
                    </a:avLst>
                  </a:prstGeom>
                  <a:solidFill>
                    <a:srgbClr val="F6F600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DF435753-8681-4646-B5AF-EDA9897FD0B5}"/>
                      </a:ext>
                    </a:extLst>
                  </p:cNvPr>
                  <p:cNvSpPr/>
                  <p:nvPr/>
                </p:nvSpPr>
                <p:spPr>
                  <a:xfrm rot="375101">
                    <a:off x="5849779" y="3180776"/>
                    <a:ext cx="205455" cy="1139632"/>
                  </a:xfrm>
                  <a:prstGeom prst="roundRect">
                    <a:avLst>
                      <a:gd name="adj" fmla="val 7184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6" name="Rectangle: Top Corners Rounded 35">
                    <a:extLst>
                      <a:ext uri="{FF2B5EF4-FFF2-40B4-BE49-F238E27FC236}">
                        <a16:creationId xmlns:a16="http://schemas.microsoft.com/office/drawing/2014/main" id="{B2967F08-810C-406E-829E-37CAF28E7386}"/>
                      </a:ext>
                    </a:extLst>
                  </p:cNvPr>
                  <p:cNvSpPr/>
                  <p:nvPr/>
                </p:nvSpPr>
                <p:spPr>
                  <a:xfrm rot="375101">
                    <a:off x="5990756" y="2939491"/>
                    <a:ext cx="100457" cy="68521"/>
                  </a:xfrm>
                  <a:prstGeom prst="round2SameRect">
                    <a:avLst/>
                  </a:prstGeom>
                  <a:solidFill>
                    <a:srgbClr val="F6F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7B84B13B-2DE2-41C4-90CE-4BB276292C85}"/>
                      </a:ext>
                    </a:extLst>
                  </p:cNvPr>
                  <p:cNvSpPr/>
                  <p:nvPr/>
                </p:nvSpPr>
                <p:spPr>
                  <a:xfrm rot="375101">
                    <a:off x="5892915" y="3446154"/>
                    <a:ext cx="121783" cy="605377"/>
                  </a:xfrm>
                  <a:prstGeom prst="ellipse">
                    <a:avLst/>
                  </a:prstGeom>
                  <a:solidFill>
                    <a:srgbClr val="F6F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04007F95-FBB9-4560-8FA7-E9771DE73449}"/>
                      </a:ext>
                    </a:extLst>
                  </p:cNvPr>
                  <p:cNvSpPr/>
                  <p:nvPr/>
                </p:nvSpPr>
                <p:spPr>
                  <a:xfrm rot="375101">
                    <a:off x="5809372" y="4102855"/>
                    <a:ext cx="203020" cy="77762"/>
                  </a:xfrm>
                  <a:prstGeom prst="rect">
                    <a:avLst/>
                  </a:prstGeom>
                  <a:solidFill>
                    <a:srgbClr val="F6F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CC84E544-DB86-4036-8C1D-58CE03A29219}"/>
                      </a:ext>
                    </a:extLst>
                  </p:cNvPr>
                  <p:cNvSpPr/>
                  <p:nvPr/>
                </p:nvSpPr>
                <p:spPr>
                  <a:xfrm rot="11175101">
                    <a:off x="5790809" y="4314502"/>
                    <a:ext cx="185861" cy="175463"/>
                  </a:xfrm>
                  <a:custGeom>
                    <a:avLst/>
                    <a:gdLst>
                      <a:gd name="connsiteX0" fmla="*/ 0 w 216694"/>
                      <a:gd name="connsiteY0" fmla="*/ 204787 h 204787"/>
                      <a:gd name="connsiteX1" fmla="*/ 66675 w 216694"/>
                      <a:gd name="connsiteY1" fmla="*/ 97631 h 204787"/>
                      <a:gd name="connsiteX2" fmla="*/ 66675 w 216694"/>
                      <a:gd name="connsiteY2" fmla="*/ 0 h 204787"/>
                      <a:gd name="connsiteX3" fmla="*/ 157163 w 216694"/>
                      <a:gd name="connsiteY3" fmla="*/ 0 h 204787"/>
                      <a:gd name="connsiteX4" fmla="*/ 154781 w 216694"/>
                      <a:gd name="connsiteY4" fmla="*/ 102393 h 204787"/>
                      <a:gd name="connsiteX5" fmla="*/ 216694 w 216694"/>
                      <a:gd name="connsiteY5" fmla="*/ 204787 h 204787"/>
                      <a:gd name="connsiteX6" fmla="*/ 0 w 216694"/>
                      <a:gd name="connsiteY6" fmla="*/ 204787 h 204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6694" h="204787">
                        <a:moveTo>
                          <a:pt x="0" y="204787"/>
                        </a:moveTo>
                        <a:lnTo>
                          <a:pt x="66675" y="97631"/>
                        </a:lnTo>
                        <a:lnTo>
                          <a:pt x="66675" y="0"/>
                        </a:lnTo>
                        <a:lnTo>
                          <a:pt x="157163" y="0"/>
                        </a:lnTo>
                        <a:lnTo>
                          <a:pt x="154781" y="102393"/>
                        </a:lnTo>
                        <a:lnTo>
                          <a:pt x="216694" y="204787"/>
                        </a:lnTo>
                        <a:lnTo>
                          <a:pt x="0" y="204787"/>
                        </a:lnTo>
                        <a:close/>
                      </a:path>
                    </a:pathLst>
                  </a:custGeom>
                  <a:solidFill>
                    <a:srgbClr val="F6F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40" name="Rectangle: Single Corner Snipped 39">
                    <a:extLst>
                      <a:ext uri="{FF2B5EF4-FFF2-40B4-BE49-F238E27FC236}">
                        <a16:creationId xmlns:a16="http://schemas.microsoft.com/office/drawing/2014/main" id="{75F25C78-91A8-430D-A639-081D5B9E8D70}"/>
                      </a:ext>
                    </a:extLst>
                  </p:cNvPr>
                  <p:cNvSpPr/>
                  <p:nvPr/>
                </p:nvSpPr>
                <p:spPr>
                  <a:xfrm rot="11175101" flipH="1">
                    <a:off x="5837647" y="4490628"/>
                    <a:ext cx="56756" cy="133624"/>
                  </a:xfrm>
                  <a:prstGeom prst="snip1Rect">
                    <a:avLst>
                      <a:gd name="adj" fmla="val 50000"/>
                    </a:avLst>
                  </a:prstGeom>
                  <a:solidFill>
                    <a:srgbClr val="F6F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3900DC03-77FA-478E-A419-B7937D4A7E81}"/>
                      </a:ext>
                    </a:extLst>
                  </p:cNvPr>
                  <p:cNvSpPr/>
                  <p:nvPr/>
                </p:nvSpPr>
                <p:spPr>
                  <a:xfrm rot="375101">
                    <a:off x="5895524" y="3316420"/>
                    <a:ext cx="203020" cy="77762"/>
                  </a:xfrm>
                  <a:prstGeom prst="rect">
                    <a:avLst/>
                  </a:prstGeom>
                  <a:solidFill>
                    <a:srgbClr val="F6F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C963CE29-677D-4E07-922D-98B04919A047}"/>
                    </a:ext>
                  </a:extLst>
                </p:cNvPr>
                <p:cNvGrpSpPr/>
                <p:nvPr/>
              </p:nvGrpSpPr>
              <p:grpSpPr>
                <a:xfrm>
                  <a:off x="825951" y="3096054"/>
                  <a:ext cx="1612483" cy="1346453"/>
                  <a:chOff x="825951" y="3136998"/>
                  <a:chExt cx="1612483" cy="1346453"/>
                </a:xfrm>
              </p:grpSpPr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22B2AC13-1D8D-442F-88DE-49183CB40061}"/>
                      </a:ext>
                    </a:extLst>
                  </p:cNvPr>
                  <p:cNvSpPr/>
                  <p:nvPr/>
                </p:nvSpPr>
                <p:spPr>
                  <a:xfrm>
                    <a:off x="825951" y="3136998"/>
                    <a:ext cx="1612483" cy="1346453"/>
                  </a:xfrm>
                  <a:custGeom>
                    <a:avLst/>
                    <a:gdLst>
                      <a:gd name="connsiteX0" fmla="*/ 0 w 1521882"/>
                      <a:gd name="connsiteY0" fmla="*/ 0 h 1596417"/>
                      <a:gd name="connsiteX1" fmla="*/ 835103 w 1521882"/>
                      <a:gd name="connsiteY1" fmla="*/ 0 h 1596417"/>
                      <a:gd name="connsiteX2" fmla="*/ 846504 w 1521882"/>
                      <a:gd name="connsiteY2" fmla="*/ 136616 h 1596417"/>
                      <a:gd name="connsiteX3" fmla="*/ 1018443 w 1521882"/>
                      <a:gd name="connsiteY3" fmla="*/ 505638 h 1596417"/>
                      <a:gd name="connsiteX4" fmla="*/ 1461389 w 1521882"/>
                      <a:gd name="connsiteY4" fmla="*/ 736093 h 1596417"/>
                      <a:gd name="connsiteX5" fmla="*/ 1521882 w 1521882"/>
                      <a:gd name="connsiteY5" fmla="*/ 737407 h 1596417"/>
                      <a:gd name="connsiteX6" fmla="*/ 1521882 w 1521882"/>
                      <a:gd name="connsiteY6" fmla="*/ 1596417 h 1596417"/>
                      <a:gd name="connsiteX7" fmla="*/ 0 w 1521882"/>
                      <a:gd name="connsiteY7" fmla="*/ 1596417 h 1596417"/>
                      <a:gd name="connsiteX8" fmla="*/ 0 w 1521882"/>
                      <a:gd name="connsiteY8" fmla="*/ 0 h 15964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21882" h="1596417">
                        <a:moveTo>
                          <a:pt x="0" y="0"/>
                        </a:moveTo>
                        <a:lnTo>
                          <a:pt x="835103" y="0"/>
                        </a:lnTo>
                        <a:lnTo>
                          <a:pt x="846504" y="136616"/>
                        </a:lnTo>
                        <a:cubicBezTo>
                          <a:pt x="870226" y="274060"/>
                          <a:pt x="929444" y="402349"/>
                          <a:pt x="1018443" y="505638"/>
                        </a:cubicBezTo>
                        <a:cubicBezTo>
                          <a:pt x="1135034" y="640950"/>
                          <a:pt x="1293394" y="722590"/>
                          <a:pt x="1461389" y="736093"/>
                        </a:cubicBezTo>
                        <a:lnTo>
                          <a:pt x="1521882" y="737407"/>
                        </a:lnTo>
                        <a:lnTo>
                          <a:pt x="1521882" y="1596417"/>
                        </a:lnTo>
                        <a:lnTo>
                          <a:pt x="0" y="159641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35866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F130F198-59CB-4B2A-8C11-DCFFB77D32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92073" y="4432403"/>
                    <a:ext cx="256032" cy="2"/>
                  </a:xfrm>
                  <a:prstGeom prst="line">
                    <a:avLst/>
                  </a:prstGeom>
                  <a:ln w="19050">
                    <a:solidFill>
                      <a:srgbClr val="201D2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Arc 22">
                    <a:extLst>
                      <a:ext uri="{FF2B5EF4-FFF2-40B4-BE49-F238E27FC236}">
                        <a16:creationId xmlns:a16="http://schemas.microsoft.com/office/drawing/2014/main" id="{1018E1DD-4130-458C-B318-6A546D04AC03}"/>
                      </a:ext>
                    </a:extLst>
                  </p:cNvPr>
                  <p:cNvSpPr/>
                  <p:nvPr/>
                </p:nvSpPr>
                <p:spPr>
                  <a:xfrm rot="5553118">
                    <a:off x="2235048" y="4288350"/>
                    <a:ext cx="144936" cy="146446"/>
                  </a:xfrm>
                  <a:prstGeom prst="arc">
                    <a:avLst>
                      <a:gd name="adj1" fmla="val 15312874"/>
                      <a:gd name="adj2" fmla="val 21201758"/>
                    </a:avLst>
                  </a:prstGeom>
                  <a:ln w="19050">
                    <a:solidFill>
                      <a:srgbClr val="201D2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24" name="Arc 23">
                    <a:extLst>
                      <a:ext uri="{FF2B5EF4-FFF2-40B4-BE49-F238E27FC236}">
                        <a16:creationId xmlns:a16="http://schemas.microsoft.com/office/drawing/2014/main" id="{E093A06B-AF02-443B-91AC-6CC9CD4A445B}"/>
                      </a:ext>
                    </a:extLst>
                  </p:cNvPr>
                  <p:cNvSpPr/>
                  <p:nvPr/>
                </p:nvSpPr>
                <p:spPr>
                  <a:xfrm rot="5553118">
                    <a:off x="882698" y="4288351"/>
                    <a:ext cx="144936" cy="146446"/>
                  </a:xfrm>
                  <a:prstGeom prst="arc">
                    <a:avLst>
                      <a:gd name="adj1" fmla="val 147802"/>
                      <a:gd name="adj2" fmla="val 6020071"/>
                    </a:avLst>
                  </a:prstGeom>
                  <a:ln w="19050">
                    <a:solidFill>
                      <a:srgbClr val="201D2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782CC325-C5BE-4CDF-BB0C-B0995132A2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20374" y="4429974"/>
                    <a:ext cx="266157" cy="1"/>
                  </a:xfrm>
                  <a:prstGeom prst="line">
                    <a:avLst/>
                  </a:prstGeom>
                  <a:ln w="19050">
                    <a:solidFill>
                      <a:srgbClr val="201D2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81EE0170-3026-4CEB-B494-D68449289F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80419" y="4430328"/>
                    <a:ext cx="260036" cy="21"/>
                  </a:xfrm>
                  <a:prstGeom prst="line">
                    <a:avLst/>
                  </a:prstGeom>
                  <a:ln w="19050">
                    <a:solidFill>
                      <a:srgbClr val="201D2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9164C818-C006-4E53-950C-0447543636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022368" y="4430328"/>
                    <a:ext cx="239875" cy="711"/>
                  </a:xfrm>
                  <a:prstGeom prst="line">
                    <a:avLst/>
                  </a:prstGeom>
                  <a:ln w="19050">
                    <a:solidFill>
                      <a:srgbClr val="201D2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006957B5-376F-4427-8A80-8C5410C90C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82473" y="3822433"/>
                    <a:ext cx="2316" cy="210638"/>
                  </a:xfrm>
                  <a:prstGeom prst="line">
                    <a:avLst/>
                  </a:prstGeom>
                  <a:ln w="19050">
                    <a:solidFill>
                      <a:srgbClr val="201D2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4DD9C848-4B9F-49C9-A48A-6CC37AC1E1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82744" y="4105571"/>
                    <a:ext cx="1507" cy="162529"/>
                  </a:xfrm>
                  <a:prstGeom prst="line">
                    <a:avLst/>
                  </a:prstGeom>
                  <a:ln w="19050">
                    <a:solidFill>
                      <a:srgbClr val="201D2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7D86302C-BFE5-4870-8EE6-6E3D0C2473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5271" y="3805774"/>
                    <a:ext cx="0" cy="230101"/>
                  </a:xfrm>
                  <a:prstGeom prst="line">
                    <a:avLst/>
                  </a:prstGeom>
                  <a:ln w="19050">
                    <a:solidFill>
                      <a:srgbClr val="201D2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F0A76581-639F-4530-AC0E-8FBF023F83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4727" y="4089680"/>
                    <a:ext cx="0" cy="206958"/>
                  </a:xfrm>
                  <a:prstGeom prst="line">
                    <a:avLst/>
                  </a:prstGeom>
                  <a:ln w="19050">
                    <a:solidFill>
                      <a:srgbClr val="201D2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B13B05E2-1E54-4630-AFF4-D429FA5550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3164" y="3508910"/>
                    <a:ext cx="0" cy="249899"/>
                  </a:xfrm>
                  <a:prstGeom prst="line">
                    <a:avLst/>
                  </a:prstGeom>
                  <a:ln w="19050">
                    <a:solidFill>
                      <a:srgbClr val="201D2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5227F1AC-0434-474E-B82E-195E9DCF44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79421" y="3188068"/>
                    <a:ext cx="1373" cy="257930"/>
                  </a:xfrm>
                  <a:prstGeom prst="line">
                    <a:avLst/>
                  </a:prstGeom>
                  <a:ln w="19050">
                    <a:solidFill>
                      <a:srgbClr val="201D2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90DCBF4-1488-4898-B3C0-5EA2C1246705}"/>
                  </a:ext>
                </a:extLst>
              </p:cNvPr>
              <p:cNvGrpSpPr/>
              <p:nvPr/>
            </p:nvGrpSpPr>
            <p:grpSpPr>
              <a:xfrm>
                <a:off x="1445040" y="1143054"/>
                <a:ext cx="1660402" cy="1216864"/>
                <a:chOff x="813648" y="1169724"/>
                <a:chExt cx="1660402" cy="1216864"/>
              </a:xfrm>
            </p:grpSpPr>
            <p:sp>
              <p:nvSpPr>
                <p:cNvPr id="13" name="Rectangle 235">
                  <a:extLst>
                    <a:ext uri="{FF2B5EF4-FFF2-40B4-BE49-F238E27FC236}">
                      <a16:creationId xmlns:a16="http://schemas.microsoft.com/office/drawing/2014/main" id="{40DCCFA4-0482-4A3F-B813-F283747C036E}"/>
                    </a:ext>
                  </a:extLst>
                </p:cNvPr>
                <p:cNvSpPr/>
                <p:nvPr/>
              </p:nvSpPr>
              <p:spPr>
                <a:xfrm>
                  <a:off x="813648" y="1169724"/>
                  <a:ext cx="1497222" cy="1115409"/>
                </a:xfrm>
                <a:custGeom>
                  <a:avLst/>
                  <a:gdLst>
                    <a:gd name="connsiteX0" fmla="*/ 0 w 1612483"/>
                    <a:gd name="connsiteY0" fmla="*/ 0 h 1180260"/>
                    <a:gd name="connsiteX1" fmla="*/ 1612483 w 1612483"/>
                    <a:gd name="connsiteY1" fmla="*/ 0 h 1180260"/>
                    <a:gd name="connsiteX2" fmla="*/ 1612483 w 1612483"/>
                    <a:gd name="connsiteY2" fmla="*/ 1180260 h 1180260"/>
                    <a:gd name="connsiteX3" fmla="*/ 0 w 1612483"/>
                    <a:gd name="connsiteY3" fmla="*/ 1180260 h 1180260"/>
                    <a:gd name="connsiteX4" fmla="*/ 0 w 1612483"/>
                    <a:gd name="connsiteY4" fmla="*/ 0 h 1180260"/>
                    <a:gd name="connsiteX0" fmla="*/ 0 w 1612483"/>
                    <a:gd name="connsiteY0" fmla="*/ 0 h 1330385"/>
                    <a:gd name="connsiteX1" fmla="*/ 1612483 w 1612483"/>
                    <a:gd name="connsiteY1" fmla="*/ 0 h 1330385"/>
                    <a:gd name="connsiteX2" fmla="*/ 1598835 w 1612483"/>
                    <a:gd name="connsiteY2" fmla="*/ 1330385 h 1330385"/>
                    <a:gd name="connsiteX3" fmla="*/ 0 w 1612483"/>
                    <a:gd name="connsiteY3" fmla="*/ 1180260 h 1330385"/>
                    <a:gd name="connsiteX4" fmla="*/ 0 w 1612483"/>
                    <a:gd name="connsiteY4" fmla="*/ 0 h 1330385"/>
                    <a:gd name="connsiteX0" fmla="*/ 0 w 1612483"/>
                    <a:gd name="connsiteY0" fmla="*/ 0 h 1330385"/>
                    <a:gd name="connsiteX1" fmla="*/ 1612483 w 1612483"/>
                    <a:gd name="connsiteY1" fmla="*/ 0 h 1330385"/>
                    <a:gd name="connsiteX2" fmla="*/ 1598835 w 1612483"/>
                    <a:gd name="connsiteY2" fmla="*/ 1330385 h 1330385"/>
                    <a:gd name="connsiteX3" fmla="*/ 0 w 1612483"/>
                    <a:gd name="connsiteY3" fmla="*/ 1275795 h 1330385"/>
                    <a:gd name="connsiteX4" fmla="*/ 0 w 1612483"/>
                    <a:gd name="connsiteY4" fmla="*/ 0 h 1330385"/>
                    <a:gd name="connsiteX0" fmla="*/ 0 w 1598835"/>
                    <a:gd name="connsiteY0" fmla="*/ 13648 h 1344033"/>
                    <a:gd name="connsiteX1" fmla="*/ 1530596 w 1598835"/>
                    <a:gd name="connsiteY1" fmla="*/ 0 h 1344033"/>
                    <a:gd name="connsiteX2" fmla="*/ 1598835 w 1598835"/>
                    <a:gd name="connsiteY2" fmla="*/ 1344033 h 1344033"/>
                    <a:gd name="connsiteX3" fmla="*/ 0 w 1598835"/>
                    <a:gd name="connsiteY3" fmla="*/ 1289443 h 1344033"/>
                    <a:gd name="connsiteX4" fmla="*/ 0 w 1598835"/>
                    <a:gd name="connsiteY4" fmla="*/ 13648 h 1344033"/>
                    <a:gd name="connsiteX0" fmla="*/ 0 w 1598835"/>
                    <a:gd name="connsiteY0" fmla="*/ 13648 h 1344033"/>
                    <a:gd name="connsiteX1" fmla="*/ 1530596 w 1598835"/>
                    <a:gd name="connsiteY1" fmla="*/ 0 h 1344033"/>
                    <a:gd name="connsiteX2" fmla="*/ 1598835 w 1598835"/>
                    <a:gd name="connsiteY2" fmla="*/ 1344033 h 1344033"/>
                    <a:gd name="connsiteX3" fmla="*/ 136478 w 1598835"/>
                    <a:gd name="connsiteY3" fmla="*/ 1289443 h 1344033"/>
                    <a:gd name="connsiteX4" fmla="*/ 0 w 1598835"/>
                    <a:gd name="connsiteY4" fmla="*/ 13648 h 1344033"/>
                    <a:gd name="connsiteX0" fmla="*/ 0 w 1667074"/>
                    <a:gd name="connsiteY0" fmla="*/ 13648 h 1289443"/>
                    <a:gd name="connsiteX1" fmla="*/ 1530596 w 1667074"/>
                    <a:gd name="connsiteY1" fmla="*/ 0 h 1289443"/>
                    <a:gd name="connsiteX2" fmla="*/ 1667074 w 1667074"/>
                    <a:gd name="connsiteY2" fmla="*/ 1248498 h 1289443"/>
                    <a:gd name="connsiteX3" fmla="*/ 136478 w 1667074"/>
                    <a:gd name="connsiteY3" fmla="*/ 1289443 h 1289443"/>
                    <a:gd name="connsiteX4" fmla="*/ 0 w 1667074"/>
                    <a:gd name="connsiteY4" fmla="*/ 13648 h 1289443"/>
                    <a:gd name="connsiteX0" fmla="*/ 0 w 1667074"/>
                    <a:gd name="connsiteY0" fmla="*/ 13648 h 1289443"/>
                    <a:gd name="connsiteX1" fmla="*/ 1530596 w 1667074"/>
                    <a:gd name="connsiteY1" fmla="*/ 0 h 1289443"/>
                    <a:gd name="connsiteX2" fmla="*/ 1667074 w 1667074"/>
                    <a:gd name="connsiteY2" fmla="*/ 1248498 h 1289443"/>
                    <a:gd name="connsiteX3" fmla="*/ 27296 w 1667074"/>
                    <a:gd name="connsiteY3" fmla="*/ 1289443 h 1289443"/>
                    <a:gd name="connsiteX4" fmla="*/ 0 w 1667074"/>
                    <a:gd name="connsiteY4" fmla="*/ 13648 h 1289443"/>
                    <a:gd name="connsiteX0" fmla="*/ 0 w 1530596"/>
                    <a:gd name="connsiteY0" fmla="*/ 13648 h 1289443"/>
                    <a:gd name="connsiteX1" fmla="*/ 1530596 w 1530596"/>
                    <a:gd name="connsiteY1" fmla="*/ 0 h 1289443"/>
                    <a:gd name="connsiteX2" fmla="*/ 1530596 w 1530596"/>
                    <a:gd name="connsiteY2" fmla="*/ 1248498 h 1289443"/>
                    <a:gd name="connsiteX3" fmla="*/ 27296 w 1530596"/>
                    <a:gd name="connsiteY3" fmla="*/ 1289443 h 1289443"/>
                    <a:gd name="connsiteX4" fmla="*/ 0 w 1530596"/>
                    <a:gd name="connsiteY4" fmla="*/ 13648 h 12894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0596" h="1289443">
                      <a:moveTo>
                        <a:pt x="0" y="13648"/>
                      </a:moveTo>
                      <a:lnTo>
                        <a:pt x="1530596" y="0"/>
                      </a:lnTo>
                      <a:lnTo>
                        <a:pt x="1530596" y="1248498"/>
                      </a:lnTo>
                      <a:lnTo>
                        <a:pt x="27296" y="1289443"/>
                      </a:lnTo>
                      <a:lnTo>
                        <a:pt x="0" y="13648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14" name="Rectangle 235">
                  <a:extLst>
                    <a:ext uri="{FF2B5EF4-FFF2-40B4-BE49-F238E27FC236}">
                      <a16:creationId xmlns:a16="http://schemas.microsoft.com/office/drawing/2014/main" id="{4A6D2A03-3A20-425E-82F9-686A16463C22}"/>
                    </a:ext>
                  </a:extLst>
                </p:cNvPr>
                <p:cNvSpPr/>
                <p:nvPr/>
              </p:nvSpPr>
              <p:spPr>
                <a:xfrm>
                  <a:off x="976828" y="1229643"/>
                  <a:ext cx="1497222" cy="1156945"/>
                </a:xfrm>
                <a:custGeom>
                  <a:avLst/>
                  <a:gdLst>
                    <a:gd name="connsiteX0" fmla="*/ 0 w 1612483"/>
                    <a:gd name="connsiteY0" fmla="*/ 0 h 1180260"/>
                    <a:gd name="connsiteX1" fmla="*/ 1612483 w 1612483"/>
                    <a:gd name="connsiteY1" fmla="*/ 0 h 1180260"/>
                    <a:gd name="connsiteX2" fmla="*/ 1612483 w 1612483"/>
                    <a:gd name="connsiteY2" fmla="*/ 1180260 h 1180260"/>
                    <a:gd name="connsiteX3" fmla="*/ 0 w 1612483"/>
                    <a:gd name="connsiteY3" fmla="*/ 1180260 h 1180260"/>
                    <a:gd name="connsiteX4" fmla="*/ 0 w 1612483"/>
                    <a:gd name="connsiteY4" fmla="*/ 0 h 1180260"/>
                    <a:gd name="connsiteX0" fmla="*/ 0 w 1612483"/>
                    <a:gd name="connsiteY0" fmla="*/ 0 h 1330385"/>
                    <a:gd name="connsiteX1" fmla="*/ 1612483 w 1612483"/>
                    <a:gd name="connsiteY1" fmla="*/ 0 h 1330385"/>
                    <a:gd name="connsiteX2" fmla="*/ 1598835 w 1612483"/>
                    <a:gd name="connsiteY2" fmla="*/ 1330385 h 1330385"/>
                    <a:gd name="connsiteX3" fmla="*/ 0 w 1612483"/>
                    <a:gd name="connsiteY3" fmla="*/ 1180260 h 1330385"/>
                    <a:gd name="connsiteX4" fmla="*/ 0 w 1612483"/>
                    <a:gd name="connsiteY4" fmla="*/ 0 h 1330385"/>
                    <a:gd name="connsiteX0" fmla="*/ 0 w 1612483"/>
                    <a:gd name="connsiteY0" fmla="*/ 0 h 1330385"/>
                    <a:gd name="connsiteX1" fmla="*/ 1612483 w 1612483"/>
                    <a:gd name="connsiteY1" fmla="*/ 0 h 1330385"/>
                    <a:gd name="connsiteX2" fmla="*/ 1598835 w 1612483"/>
                    <a:gd name="connsiteY2" fmla="*/ 1330385 h 1330385"/>
                    <a:gd name="connsiteX3" fmla="*/ 0 w 1612483"/>
                    <a:gd name="connsiteY3" fmla="*/ 1275795 h 1330385"/>
                    <a:gd name="connsiteX4" fmla="*/ 0 w 1612483"/>
                    <a:gd name="connsiteY4" fmla="*/ 0 h 1330385"/>
                    <a:gd name="connsiteX0" fmla="*/ 0 w 1598835"/>
                    <a:gd name="connsiteY0" fmla="*/ 13648 h 1344033"/>
                    <a:gd name="connsiteX1" fmla="*/ 1530596 w 1598835"/>
                    <a:gd name="connsiteY1" fmla="*/ 0 h 1344033"/>
                    <a:gd name="connsiteX2" fmla="*/ 1598835 w 1598835"/>
                    <a:gd name="connsiteY2" fmla="*/ 1344033 h 1344033"/>
                    <a:gd name="connsiteX3" fmla="*/ 0 w 1598835"/>
                    <a:gd name="connsiteY3" fmla="*/ 1289443 h 1344033"/>
                    <a:gd name="connsiteX4" fmla="*/ 0 w 1598835"/>
                    <a:gd name="connsiteY4" fmla="*/ 13648 h 1344033"/>
                    <a:gd name="connsiteX0" fmla="*/ 0 w 1598835"/>
                    <a:gd name="connsiteY0" fmla="*/ 13648 h 1344033"/>
                    <a:gd name="connsiteX1" fmla="*/ 1530596 w 1598835"/>
                    <a:gd name="connsiteY1" fmla="*/ 0 h 1344033"/>
                    <a:gd name="connsiteX2" fmla="*/ 1598835 w 1598835"/>
                    <a:gd name="connsiteY2" fmla="*/ 1344033 h 1344033"/>
                    <a:gd name="connsiteX3" fmla="*/ 136478 w 1598835"/>
                    <a:gd name="connsiteY3" fmla="*/ 1289443 h 1344033"/>
                    <a:gd name="connsiteX4" fmla="*/ 0 w 1598835"/>
                    <a:gd name="connsiteY4" fmla="*/ 13648 h 1344033"/>
                    <a:gd name="connsiteX0" fmla="*/ 0 w 1667074"/>
                    <a:gd name="connsiteY0" fmla="*/ 13648 h 1289443"/>
                    <a:gd name="connsiteX1" fmla="*/ 1530596 w 1667074"/>
                    <a:gd name="connsiteY1" fmla="*/ 0 h 1289443"/>
                    <a:gd name="connsiteX2" fmla="*/ 1667074 w 1667074"/>
                    <a:gd name="connsiteY2" fmla="*/ 1248498 h 1289443"/>
                    <a:gd name="connsiteX3" fmla="*/ 136478 w 1667074"/>
                    <a:gd name="connsiteY3" fmla="*/ 1289443 h 1289443"/>
                    <a:gd name="connsiteX4" fmla="*/ 0 w 1667074"/>
                    <a:gd name="connsiteY4" fmla="*/ 13648 h 1289443"/>
                    <a:gd name="connsiteX0" fmla="*/ 0 w 1667074"/>
                    <a:gd name="connsiteY0" fmla="*/ 13648 h 1289443"/>
                    <a:gd name="connsiteX1" fmla="*/ 1530596 w 1667074"/>
                    <a:gd name="connsiteY1" fmla="*/ 0 h 1289443"/>
                    <a:gd name="connsiteX2" fmla="*/ 1667074 w 1667074"/>
                    <a:gd name="connsiteY2" fmla="*/ 1248498 h 1289443"/>
                    <a:gd name="connsiteX3" fmla="*/ 27296 w 1667074"/>
                    <a:gd name="connsiteY3" fmla="*/ 1289443 h 1289443"/>
                    <a:gd name="connsiteX4" fmla="*/ 0 w 1667074"/>
                    <a:gd name="connsiteY4" fmla="*/ 13648 h 1289443"/>
                    <a:gd name="connsiteX0" fmla="*/ 0 w 1530596"/>
                    <a:gd name="connsiteY0" fmla="*/ 13648 h 1289443"/>
                    <a:gd name="connsiteX1" fmla="*/ 1530596 w 1530596"/>
                    <a:gd name="connsiteY1" fmla="*/ 0 h 1289443"/>
                    <a:gd name="connsiteX2" fmla="*/ 1530596 w 1530596"/>
                    <a:gd name="connsiteY2" fmla="*/ 1248498 h 1289443"/>
                    <a:gd name="connsiteX3" fmla="*/ 27296 w 1530596"/>
                    <a:gd name="connsiteY3" fmla="*/ 1289443 h 1289443"/>
                    <a:gd name="connsiteX4" fmla="*/ 0 w 1530596"/>
                    <a:gd name="connsiteY4" fmla="*/ 13648 h 12894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0596" h="1289443">
                      <a:moveTo>
                        <a:pt x="0" y="13648"/>
                      </a:moveTo>
                      <a:lnTo>
                        <a:pt x="1530596" y="0"/>
                      </a:lnTo>
                      <a:lnTo>
                        <a:pt x="1530596" y="1248498"/>
                      </a:lnTo>
                      <a:lnTo>
                        <a:pt x="27296" y="1289443"/>
                      </a:lnTo>
                      <a:lnTo>
                        <a:pt x="0" y="13648"/>
                      </a:lnTo>
                      <a:close/>
                    </a:path>
                  </a:pathLst>
                </a:custGeom>
                <a:solidFill>
                  <a:srgbClr val="FFCC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15" name="Rectangle 235">
                  <a:extLst>
                    <a:ext uri="{FF2B5EF4-FFF2-40B4-BE49-F238E27FC236}">
                      <a16:creationId xmlns:a16="http://schemas.microsoft.com/office/drawing/2014/main" id="{8CB2D02D-3B76-40A9-8EF0-9C4F3D900191}"/>
                    </a:ext>
                  </a:extLst>
                </p:cNvPr>
                <p:cNvSpPr/>
                <p:nvPr/>
              </p:nvSpPr>
              <p:spPr>
                <a:xfrm>
                  <a:off x="931540" y="1251145"/>
                  <a:ext cx="1470462" cy="1115409"/>
                </a:xfrm>
                <a:custGeom>
                  <a:avLst/>
                  <a:gdLst>
                    <a:gd name="connsiteX0" fmla="*/ 0 w 1612483"/>
                    <a:gd name="connsiteY0" fmla="*/ 0 h 1180260"/>
                    <a:gd name="connsiteX1" fmla="*/ 1612483 w 1612483"/>
                    <a:gd name="connsiteY1" fmla="*/ 0 h 1180260"/>
                    <a:gd name="connsiteX2" fmla="*/ 1612483 w 1612483"/>
                    <a:gd name="connsiteY2" fmla="*/ 1180260 h 1180260"/>
                    <a:gd name="connsiteX3" fmla="*/ 0 w 1612483"/>
                    <a:gd name="connsiteY3" fmla="*/ 1180260 h 1180260"/>
                    <a:gd name="connsiteX4" fmla="*/ 0 w 1612483"/>
                    <a:gd name="connsiteY4" fmla="*/ 0 h 1180260"/>
                    <a:gd name="connsiteX0" fmla="*/ 0 w 1612483"/>
                    <a:gd name="connsiteY0" fmla="*/ 0 h 1330385"/>
                    <a:gd name="connsiteX1" fmla="*/ 1612483 w 1612483"/>
                    <a:gd name="connsiteY1" fmla="*/ 0 h 1330385"/>
                    <a:gd name="connsiteX2" fmla="*/ 1598835 w 1612483"/>
                    <a:gd name="connsiteY2" fmla="*/ 1330385 h 1330385"/>
                    <a:gd name="connsiteX3" fmla="*/ 0 w 1612483"/>
                    <a:gd name="connsiteY3" fmla="*/ 1180260 h 1330385"/>
                    <a:gd name="connsiteX4" fmla="*/ 0 w 1612483"/>
                    <a:gd name="connsiteY4" fmla="*/ 0 h 1330385"/>
                    <a:gd name="connsiteX0" fmla="*/ 0 w 1612483"/>
                    <a:gd name="connsiteY0" fmla="*/ 0 h 1330385"/>
                    <a:gd name="connsiteX1" fmla="*/ 1612483 w 1612483"/>
                    <a:gd name="connsiteY1" fmla="*/ 0 h 1330385"/>
                    <a:gd name="connsiteX2" fmla="*/ 1598835 w 1612483"/>
                    <a:gd name="connsiteY2" fmla="*/ 1330385 h 1330385"/>
                    <a:gd name="connsiteX3" fmla="*/ 0 w 1612483"/>
                    <a:gd name="connsiteY3" fmla="*/ 1275795 h 1330385"/>
                    <a:gd name="connsiteX4" fmla="*/ 0 w 1612483"/>
                    <a:gd name="connsiteY4" fmla="*/ 0 h 1330385"/>
                    <a:gd name="connsiteX0" fmla="*/ 0 w 1598835"/>
                    <a:gd name="connsiteY0" fmla="*/ 13648 h 1344033"/>
                    <a:gd name="connsiteX1" fmla="*/ 1530596 w 1598835"/>
                    <a:gd name="connsiteY1" fmla="*/ 0 h 1344033"/>
                    <a:gd name="connsiteX2" fmla="*/ 1598835 w 1598835"/>
                    <a:gd name="connsiteY2" fmla="*/ 1344033 h 1344033"/>
                    <a:gd name="connsiteX3" fmla="*/ 0 w 1598835"/>
                    <a:gd name="connsiteY3" fmla="*/ 1289443 h 1344033"/>
                    <a:gd name="connsiteX4" fmla="*/ 0 w 1598835"/>
                    <a:gd name="connsiteY4" fmla="*/ 13648 h 1344033"/>
                    <a:gd name="connsiteX0" fmla="*/ 0 w 1598835"/>
                    <a:gd name="connsiteY0" fmla="*/ 13648 h 1344033"/>
                    <a:gd name="connsiteX1" fmla="*/ 1530596 w 1598835"/>
                    <a:gd name="connsiteY1" fmla="*/ 0 h 1344033"/>
                    <a:gd name="connsiteX2" fmla="*/ 1598835 w 1598835"/>
                    <a:gd name="connsiteY2" fmla="*/ 1344033 h 1344033"/>
                    <a:gd name="connsiteX3" fmla="*/ 136478 w 1598835"/>
                    <a:gd name="connsiteY3" fmla="*/ 1289443 h 1344033"/>
                    <a:gd name="connsiteX4" fmla="*/ 0 w 1598835"/>
                    <a:gd name="connsiteY4" fmla="*/ 13648 h 1344033"/>
                    <a:gd name="connsiteX0" fmla="*/ 0 w 1667074"/>
                    <a:gd name="connsiteY0" fmla="*/ 13648 h 1289443"/>
                    <a:gd name="connsiteX1" fmla="*/ 1530596 w 1667074"/>
                    <a:gd name="connsiteY1" fmla="*/ 0 h 1289443"/>
                    <a:gd name="connsiteX2" fmla="*/ 1667074 w 1667074"/>
                    <a:gd name="connsiteY2" fmla="*/ 1248498 h 1289443"/>
                    <a:gd name="connsiteX3" fmla="*/ 136478 w 1667074"/>
                    <a:gd name="connsiteY3" fmla="*/ 1289443 h 1289443"/>
                    <a:gd name="connsiteX4" fmla="*/ 0 w 1667074"/>
                    <a:gd name="connsiteY4" fmla="*/ 13648 h 1289443"/>
                    <a:gd name="connsiteX0" fmla="*/ 0 w 1667074"/>
                    <a:gd name="connsiteY0" fmla="*/ 13648 h 1289443"/>
                    <a:gd name="connsiteX1" fmla="*/ 1530596 w 1667074"/>
                    <a:gd name="connsiteY1" fmla="*/ 0 h 1289443"/>
                    <a:gd name="connsiteX2" fmla="*/ 1667074 w 1667074"/>
                    <a:gd name="connsiteY2" fmla="*/ 1248498 h 1289443"/>
                    <a:gd name="connsiteX3" fmla="*/ 27296 w 1667074"/>
                    <a:gd name="connsiteY3" fmla="*/ 1289443 h 1289443"/>
                    <a:gd name="connsiteX4" fmla="*/ 0 w 1667074"/>
                    <a:gd name="connsiteY4" fmla="*/ 13648 h 1289443"/>
                    <a:gd name="connsiteX0" fmla="*/ 0 w 1530596"/>
                    <a:gd name="connsiteY0" fmla="*/ 13648 h 1289443"/>
                    <a:gd name="connsiteX1" fmla="*/ 1530596 w 1530596"/>
                    <a:gd name="connsiteY1" fmla="*/ 0 h 1289443"/>
                    <a:gd name="connsiteX2" fmla="*/ 1530596 w 1530596"/>
                    <a:gd name="connsiteY2" fmla="*/ 1248498 h 1289443"/>
                    <a:gd name="connsiteX3" fmla="*/ 27296 w 1530596"/>
                    <a:gd name="connsiteY3" fmla="*/ 1289443 h 1289443"/>
                    <a:gd name="connsiteX4" fmla="*/ 0 w 1530596"/>
                    <a:gd name="connsiteY4" fmla="*/ 13648 h 12894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0596" h="1289443">
                      <a:moveTo>
                        <a:pt x="0" y="13648"/>
                      </a:moveTo>
                      <a:lnTo>
                        <a:pt x="1530596" y="0"/>
                      </a:lnTo>
                      <a:lnTo>
                        <a:pt x="1530596" y="1248498"/>
                      </a:lnTo>
                      <a:lnTo>
                        <a:pt x="27296" y="1289443"/>
                      </a:lnTo>
                      <a:lnTo>
                        <a:pt x="0" y="13648"/>
                      </a:lnTo>
                      <a:close/>
                    </a:path>
                  </a:pathLst>
                </a:custGeom>
                <a:solidFill>
                  <a:srgbClr val="FFFF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</p:grpSp>
          <p:sp>
            <p:nvSpPr>
              <p:cNvPr id="12" name="Flowchart: Off-page Connector 11">
                <a:extLst>
                  <a:ext uri="{FF2B5EF4-FFF2-40B4-BE49-F238E27FC236}">
                    <a16:creationId xmlns:a16="http://schemas.microsoft.com/office/drawing/2014/main" id="{791A1324-1278-4F21-B905-A4605CDC40A2}"/>
                  </a:ext>
                </a:extLst>
              </p:cNvPr>
              <p:cNvSpPr/>
              <p:nvPr/>
            </p:nvSpPr>
            <p:spPr>
              <a:xfrm>
                <a:off x="4044579" y="985073"/>
                <a:ext cx="310375" cy="1374846"/>
              </a:xfrm>
              <a:prstGeom prst="flowChartOffpageConnector">
                <a:avLst/>
              </a:prstGeom>
              <a:solidFill>
                <a:srgbClr val="C95F3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A91E03-41F4-4A4D-8419-F166537D7950}"/>
                </a:ext>
              </a:extLst>
            </p:cNvPr>
            <p:cNvSpPr txBox="1"/>
            <p:nvPr/>
          </p:nvSpPr>
          <p:spPr>
            <a:xfrm>
              <a:off x="2601291" y="3536075"/>
              <a:ext cx="51610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SG" sz="1000" b="1" dirty="0">
                  <a:latin typeface="Rockwell" panose="02060603020205020403" pitchFamily="18" charset="0"/>
                </a:rPr>
                <a:t>MS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362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Rockwell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John Selva</dc:creator>
  <cp:lastModifiedBy>Jeremy John Selva</cp:lastModifiedBy>
  <cp:revision>1</cp:revision>
  <dcterms:created xsi:type="dcterms:W3CDTF">2021-08-21T08:03:44Z</dcterms:created>
  <dcterms:modified xsi:type="dcterms:W3CDTF">2021-08-21T08:04:59Z</dcterms:modified>
</cp:coreProperties>
</file>