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111979"/>
            <a:ext cx="2308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MRM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 err="1"/>
              <a:t>MSOrganiser</a:t>
            </a:r>
            <a:r>
              <a:rPr lang="en-SG" dirty="0"/>
              <a:t>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201</a:t>
            </a:r>
            <a:r>
              <a:rPr lang="en-SG" dirty="0"/>
              <a:t>8</a:t>
            </a:r>
            <a:r>
              <a:rPr dirty="0"/>
              <a:t>-0</a:t>
            </a:r>
            <a:r>
              <a:rPr lang="en-SG" dirty="0"/>
              <a:t>9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91339" y="1042970"/>
            <a:ext cx="4516662" cy="1982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173293" y="6034984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Annotation File 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101496" y="5931262"/>
            <a:ext cx="4706505" cy="1972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173293" y="7911953"/>
            <a:ext cx="28955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125666" y="7609085"/>
            <a:ext cx="47225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Refer to the summary sheet or user manual to see how it is used.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4444"/>
              </p:ext>
            </p:extLst>
          </p:nvPr>
        </p:nvGraphicFramePr>
        <p:xfrm>
          <a:off x="311956" y="1792736"/>
          <a:ext cx="4512087" cy="1920177"/>
        </p:xfrm>
        <a:graphic>
          <a:graphicData uri="http://schemas.openxmlformats.org/drawingml/2006/table">
            <a:tbl>
              <a:tblPr firstRow="1" firstCol="1" bandRow="1"/>
              <a:tblGrid>
                <a:gridCol w="116850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448111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WideTable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CompoundTable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 (from Compound Method)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2090"/>
                  </a:ext>
                </a:extLst>
              </a:tr>
            </a:tbl>
          </a:graphicData>
        </a:graphic>
      </p:graphicFrame>
      <p:pic>
        <p:nvPicPr>
          <p:cNvPr id="273" name="Picture 272"/>
          <p:cNvPicPr/>
          <p:nvPr/>
        </p:nvPicPr>
        <p:blipFill>
          <a:blip r:embed="rId2"/>
          <a:stretch>
            <a:fillRect/>
          </a:stretch>
        </p:blipFill>
        <p:spPr>
          <a:xfrm>
            <a:off x="292598" y="4179682"/>
            <a:ext cx="4275901" cy="691897"/>
          </a:xfrm>
          <a:prstGeom prst="rect">
            <a:avLst/>
          </a:prstGeom>
        </p:spPr>
      </p:pic>
      <p:sp>
        <p:nvSpPr>
          <p:cNvPr id="274" name="ICONS"/>
          <p:cNvSpPr txBox="1"/>
          <p:nvPr/>
        </p:nvSpPr>
        <p:spPr>
          <a:xfrm>
            <a:off x="301881" y="3873352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sp>
        <p:nvSpPr>
          <p:cNvPr id="295" name="Useful Elements"/>
          <p:cNvSpPr txBox="1"/>
          <p:nvPr/>
        </p:nvSpPr>
        <p:spPr>
          <a:xfrm>
            <a:off x="5017978" y="1111900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Organise MRM data to tidy form</a:t>
            </a:r>
            <a:endParaRPr dirty="0"/>
          </a:p>
        </p:txBody>
      </p:sp>
      <p:sp>
        <p:nvSpPr>
          <p:cNvPr id="296" name="Line"/>
          <p:cNvSpPr/>
          <p:nvPr/>
        </p:nvSpPr>
        <p:spPr>
          <a:xfrm flipV="1">
            <a:off x="5028054" y="1038183"/>
            <a:ext cx="7905467" cy="253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2" name="Picture 301"/>
          <p:cNvPicPr/>
          <p:nvPr/>
        </p:nvPicPr>
        <p:blipFill>
          <a:blip r:embed="rId3"/>
          <a:stretch>
            <a:fillRect/>
          </a:stretch>
        </p:blipFill>
        <p:spPr>
          <a:xfrm>
            <a:off x="327997" y="4989292"/>
            <a:ext cx="4275901" cy="716693"/>
          </a:xfrm>
          <a:prstGeom prst="rect">
            <a:avLst/>
          </a:prstGeom>
        </p:spPr>
      </p:pic>
      <p:sp>
        <p:nvSpPr>
          <p:cNvPr id="321" name="CODE"/>
          <p:cNvSpPr txBox="1"/>
          <p:nvPr/>
        </p:nvSpPr>
        <p:spPr>
          <a:xfrm>
            <a:off x="3018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sp>
        <p:nvSpPr>
          <p:cNvPr id="28" name="CODE"/>
          <p:cNvSpPr txBox="1"/>
          <p:nvPr/>
        </p:nvSpPr>
        <p:spPr>
          <a:xfrm>
            <a:off x="5183191" y="1506569"/>
            <a:ext cx="375460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228600" lvl="1" indent="-228600">
              <a:buAutoNum type="arabicPeriod"/>
            </a:pPr>
            <a:r>
              <a:rPr lang="en-SG" dirty="0"/>
              <a:t>Load MRM Files and specify </a:t>
            </a:r>
            <a:r>
              <a:rPr lang="en-SG" dirty="0" err="1"/>
              <a:t>MS_FileType</a:t>
            </a:r>
            <a:r>
              <a:rPr lang="en-SG" dirty="0"/>
              <a:t> and </a:t>
            </a:r>
          </a:p>
          <a:p>
            <a:pPr lvl="1" indent="0"/>
            <a:r>
              <a:rPr lang="en-SG" dirty="0"/>
              <a:t>     Output Directory</a:t>
            </a:r>
            <a:endParaRPr dirty="0"/>
          </a:p>
        </p:txBody>
      </p:sp>
      <p:pic>
        <p:nvPicPr>
          <p:cNvPr id="29" name="Picture 28"/>
          <p:cNvPicPr/>
          <p:nvPr/>
        </p:nvPicPr>
        <p:blipFill>
          <a:blip r:embed="rId4"/>
          <a:stretch>
            <a:fillRect/>
          </a:stretch>
        </p:blipFill>
        <p:spPr>
          <a:xfrm>
            <a:off x="5244969" y="2024406"/>
            <a:ext cx="3714861" cy="72237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5"/>
          <a:stretch>
            <a:fillRect/>
          </a:stretch>
        </p:blipFill>
        <p:spPr>
          <a:xfrm>
            <a:off x="5277294" y="4077678"/>
            <a:ext cx="3672922" cy="525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426" y="5053186"/>
            <a:ext cx="3714861" cy="676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6060" y="2628042"/>
            <a:ext cx="3347461" cy="1297234"/>
          </a:xfrm>
          <a:prstGeom prst="rect">
            <a:avLst/>
          </a:prstGeom>
        </p:spPr>
      </p:pic>
      <p:sp>
        <p:nvSpPr>
          <p:cNvPr id="33" name="CODE"/>
          <p:cNvSpPr txBox="1"/>
          <p:nvPr/>
        </p:nvSpPr>
        <p:spPr>
          <a:xfrm>
            <a:off x="5124488" y="4732172"/>
            <a:ext cx="19123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2. Choose Output options</a:t>
            </a:r>
            <a:endParaRPr dirty="0"/>
          </a:p>
        </p:txBody>
      </p:sp>
      <p:sp>
        <p:nvSpPr>
          <p:cNvPr id="34" name="CODE"/>
          <p:cNvSpPr txBox="1"/>
          <p:nvPr/>
        </p:nvSpPr>
        <p:spPr>
          <a:xfrm>
            <a:off x="9334388" y="1495124"/>
            <a:ext cx="217206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3. Click start to organise data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6060" y="1767120"/>
            <a:ext cx="93345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233" y="6838641"/>
            <a:ext cx="3391729" cy="707839"/>
          </a:xfrm>
          <a:prstGeom prst="rect">
            <a:avLst/>
          </a:prstGeom>
        </p:spPr>
      </p:pic>
      <p:sp>
        <p:nvSpPr>
          <p:cNvPr id="37" name="Where possible, use code that works when run."/>
          <p:cNvSpPr txBox="1"/>
          <p:nvPr/>
        </p:nvSpPr>
        <p:spPr>
          <a:xfrm>
            <a:off x="120346" y="6377385"/>
            <a:ext cx="487150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/>
              <a:t>When doing normalisation and concentration calculation, MS Template Creator Excel file must be provided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5638" y="2191279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By default, organised data will be output into an Excel file in wide table form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7101" y="4530849"/>
            <a:ext cx="3205378" cy="85162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445638" y="4002152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A report pdf file will also be provided to record the parameters used</a:t>
            </a:r>
            <a:endParaRPr lang="en-SG" dirty="0"/>
          </a:p>
        </p:txBody>
      </p:sp>
      <p:sp>
        <p:nvSpPr>
          <p:cNvPr id="42" name="CODE"/>
          <p:cNvSpPr txBox="1"/>
          <p:nvPr/>
        </p:nvSpPr>
        <p:spPr>
          <a:xfrm>
            <a:off x="185147" y="9975153"/>
            <a:ext cx="14643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Sample Annotation</a:t>
            </a:r>
            <a:endParaRPr dirty="0"/>
          </a:p>
        </p:txBody>
      </p:sp>
      <p:sp>
        <p:nvSpPr>
          <p:cNvPr id="43" name="CODE"/>
          <p:cNvSpPr txBox="1"/>
          <p:nvPr/>
        </p:nvSpPr>
        <p:spPr>
          <a:xfrm>
            <a:off x="196519" y="8950484"/>
            <a:ext cx="12872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Annotation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587" y="8191997"/>
            <a:ext cx="2344714" cy="6574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9112" y="9241052"/>
            <a:ext cx="3167048" cy="563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167" y="10312330"/>
            <a:ext cx="4170460" cy="325589"/>
          </a:xfrm>
          <a:prstGeom prst="rect">
            <a:avLst/>
          </a:prstGeom>
        </p:spPr>
      </p:pic>
      <p:sp>
        <p:nvSpPr>
          <p:cNvPr id="47" name="Useful Elements"/>
          <p:cNvSpPr txBox="1"/>
          <p:nvPr/>
        </p:nvSpPr>
        <p:spPr>
          <a:xfrm>
            <a:off x="5069186" y="5993463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  <a:endParaRPr dirty="0"/>
          </a:p>
        </p:txBody>
      </p:sp>
      <p:sp>
        <p:nvSpPr>
          <p:cNvPr id="48" name="Line"/>
          <p:cNvSpPr/>
          <p:nvPr/>
        </p:nvSpPr>
        <p:spPr>
          <a:xfrm>
            <a:off x="5079262" y="5922280"/>
            <a:ext cx="8358064" cy="2870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7024" y="6805371"/>
            <a:ext cx="2628653" cy="10532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2619" y="6781168"/>
            <a:ext cx="2687117" cy="1143652"/>
          </a:xfrm>
          <a:prstGeom prst="rect">
            <a:avLst/>
          </a:prstGeom>
        </p:spPr>
      </p:pic>
      <p:sp>
        <p:nvSpPr>
          <p:cNvPr id="51" name="Where possible, use code that works when run."/>
          <p:cNvSpPr txBox="1"/>
          <p:nvPr/>
        </p:nvSpPr>
        <p:spPr>
          <a:xfrm>
            <a:off x="5069187" y="6343031"/>
            <a:ext cx="3210404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Different output format for </a:t>
            </a:r>
            <a:r>
              <a:rPr lang="en-SG" dirty="0"/>
              <a:t>the 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organised data.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Where possible, use code that works when run."/>
          <p:cNvSpPr txBox="1"/>
          <p:nvPr/>
        </p:nvSpPr>
        <p:spPr>
          <a:xfrm>
            <a:off x="8447796" y="6338563"/>
            <a:ext cx="524610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Set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Transpose_Results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to true to let the sample name be the columns instead of the transition names.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6"/>
          <a:srcRect l="-1" r="43937" b="14119"/>
          <a:stretch/>
        </p:blipFill>
        <p:spPr>
          <a:xfrm>
            <a:off x="5244969" y="2903992"/>
            <a:ext cx="3692824" cy="8488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7"/>
          <a:srcRect r="40537"/>
          <a:stretch/>
        </p:blipFill>
        <p:spPr>
          <a:xfrm>
            <a:off x="5297799" y="8472977"/>
            <a:ext cx="1689857" cy="8759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8"/>
          <a:srcRect r="33579"/>
          <a:stretch/>
        </p:blipFill>
        <p:spPr>
          <a:xfrm>
            <a:off x="5202435" y="9613669"/>
            <a:ext cx="1860281" cy="8676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41189" y="8614085"/>
            <a:ext cx="4840723" cy="1652223"/>
          </a:xfrm>
          <a:prstGeom prst="rect">
            <a:avLst/>
          </a:prstGeom>
        </p:spPr>
      </p:pic>
      <p:sp>
        <p:nvSpPr>
          <p:cNvPr id="49" name="Where possible, use code that works when run."/>
          <p:cNvSpPr txBox="1"/>
          <p:nvPr/>
        </p:nvSpPr>
        <p:spPr>
          <a:xfrm>
            <a:off x="5112477" y="8045473"/>
            <a:ext cx="3210404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Long Table output form are available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406120" y="9321760"/>
            <a:ext cx="1164676" cy="1626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G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222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STKaiti</vt:lpstr>
      <vt:lpstr>Avenir Roman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MSOrganiser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30</cp:revision>
  <dcterms:modified xsi:type="dcterms:W3CDTF">2021-02-21T16:09:14Z</dcterms:modified>
</cp:coreProperties>
</file>