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0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831-0A5D-45E8-9646-988FCBF5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DCE5-8EE9-4B06-A284-27369D58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0B2C-0C7C-42F8-8695-4649434C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E468-1494-470A-B2CF-875B4DD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C1DB-7AFE-4A25-AA9A-C5E3D2B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9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9139-811F-47DE-9C41-E2DBED9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C04FE-85C5-4EF0-ADB0-48DFD69B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2E8D-7FBF-4E27-A6F7-F0410B07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E940-C311-473B-8296-B6456DF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7218-1212-4C23-8DEF-82F8178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87F-A7F7-42D0-B817-D41E42FFF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77B-9323-451D-B355-D676CC5E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B6F-BB91-4405-90CE-57EB777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DE1C-DE17-4DFD-AB91-022DF88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BD2-3947-4726-9773-77D567C2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055-EF40-4D58-B19C-BB855107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45F5-B528-49D1-BC00-6DBE0944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17D9-F4D8-49ED-8DC5-06CBB692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185C-3D2F-4785-8C00-2949CE41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31DF-D15D-43A9-9C43-0731B0A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7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194-07AC-4004-A7B5-A4AEC5C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118E-78A4-4C5B-8BD8-C2356BD3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88E4-1F26-4223-9F89-AEF8284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DA15-82C2-4E02-8630-1A4DEB1E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3B24-E69F-4DC3-B9DC-83D6D88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1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3A41-80AF-4E48-9124-C89E03E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B236-4B34-463F-8212-D09844AC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8E26-A52E-4D06-B4AC-2EE7FEF9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882B-D0E0-4160-AB5B-53B19F3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1F48-F2C4-4E29-997C-634ED894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241E-63FD-4DFB-8F9B-5154AE62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4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6BF7-F7B5-4DE0-B459-7F0BB402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2E93-CA2C-4ECE-A0DF-EF0A7A27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6566-FB40-4369-9F0F-9479851C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D868-7A4C-47C6-9F6F-FA2AEED8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CD95-7057-450E-B8F7-8E20E6A5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BB7AC-8B50-425B-ABC6-419D9760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A617-FB3D-4363-B190-B2FC265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079C-C035-4927-8201-51793F8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0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28D-7EF7-4D32-8B36-0E57FD27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6C448-7C4C-4487-8202-2203C33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DC26-5169-44FA-88C4-3315F2F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508E3-A819-4BF2-9A8D-9DFBE293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EA01-707F-482B-BD57-D67BAFB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9EA0B-5991-413D-A063-EDD5716A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BD2F-C394-491A-A40C-F7850EA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8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0A9-45A3-4084-92B0-5C77A37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54C5-2A44-472F-A6C4-9242B380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C04B-BE84-4DF3-8301-FF2B0B54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8CDC-CCF3-4073-81A8-B80D4A41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23A4-6EC2-4E64-AD4E-45FF03C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C379-5B54-4D15-8967-7C1F3348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4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0A1-776B-4C59-9BD5-B964C3FC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C9338-A631-4558-806F-B0E4E898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186CD-5385-4588-A5F7-120B9372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86BB-E7D3-4BB2-B8B3-2ECBD0EB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404-AD70-406F-8BF7-8D678F0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304B-B70E-4B09-A64F-D826AC5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1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DF78C-23E7-484A-8FFC-6DAFDE0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AB7B-3827-45DB-8717-78394F1B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0202-1488-4BD1-8F0E-16D2FB821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483D-1C6C-4F0E-9F80-9B167DF3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3A69-E5C4-48E3-BA9A-CA65BC93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5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CAA524F-A5EC-4E91-A30C-2BD6E8005EEC}"/>
              </a:ext>
            </a:extLst>
          </p:cNvPr>
          <p:cNvGrpSpPr/>
          <p:nvPr/>
        </p:nvGrpSpPr>
        <p:grpSpPr>
          <a:xfrm>
            <a:off x="3648093" y="992224"/>
            <a:ext cx="5173433" cy="3553466"/>
            <a:chOff x="3648093" y="992224"/>
            <a:chExt cx="5173433" cy="355346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8D95698-2CCF-4D8C-B1F9-CAA7E90BC8C1}"/>
                </a:ext>
              </a:extLst>
            </p:cNvPr>
            <p:cNvSpPr/>
            <p:nvPr/>
          </p:nvSpPr>
          <p:spPr>
            <a:xfrm rot="5400000">
              <a:off x="4188452" y="454852"/>
              <a:ext cx="3550479" cy="4631197"/>
            </a:xfrm>
            <a:prstGeom prst="roundRect">
              <a:avLst>
                <a:gd name="adj" fmla="val 6938"/>
              </a:avLst>
            </a:prstGeom>
            <a:solidFill>
              <a:srgbClr val="DCB47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59AD8F97-E3B0-4714-9DDF-C9DCEC894903}"/>
                </a:ext>
              </a:extLst>
            </p:cNvPr>
            <p:cNvSpPr/>
            <p:nvPr/>
          </p:nvSpPr>
          <p:spPr>
            <a:xfrm rot="5400000">
              <a:off x="8370780" y="2549529"/>
              <a:ext cx="360838" cy="540654"/>
            </a:xfrm>
            <a:prstGeom prst="round2SameRect">
              <a:avLst>
                <a:gd name="adj1" fmla="val 9063"/>
                <a:gd name="adj2" fmla="val 0"/>
              </a:avLst>
            </a:prstGeom>
            <a:solidFill>
              <a:srgbClr val="DCB47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7754CA3-80EE-4A0C-A236-D3BBB87B92A4}"/>
                </a:ext>
              </a:extLst>
            </p:cNvPr>
            <p:cNvSpPr/>
            <p:nvPr/>
          </p:nvSpPr>
          <p:spPr>
            <a:xfrm rot="10800000">
              <a:off x="8541827" y="2695293"/>
              <a:ext cx="222451" cy="2370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D126C8-B1B6-4CA6-96BF-BEB49DE43EBE}"/>
                </a:ext>
              </a:extLst>
            </p:cNvPr>
            <p:cNvSpPr/>
            <p:nvPr/>
          </p:nvSpPr>
          <p:spPr>
            <a:xfrm rot="5400000">
              <a:off x="4183816" y="2430591"/>
              <a:ext cx="3550479" cy="679720"/>
            </a:xfrm>
            <a:prstGeom prst="rect">
              <a:avLst/>
            </a:prstGeom>
            <a:solidFill>
              <a:srgbClr val="CE974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E05C5EBB-2FD5-40A4-9358-8DA7E0EA0F99}"/>
                </a:ext>
              </a:extLst>
            </p:cNvPr>
            <p:cNvSpPr/>
            <p:nvPr/>
          </p:nvSpPr>
          <p:spPr>
            <a:xfrm rot="5400000">
              <a:off x="7849683" y="1998434"/>
              <a:ext cx="508820" cy="139613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EB345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: Top Corners Rounded 91">
              <a:extLst>
                <a:ext uri="{FF2B5EF4-FFF2-40B4-BE49-F238E27FC236}">
                  <a16:creationId xmlns:a16="http://schemas.microsoft.com/office/drawing/2014/main" id="{7E8234D3-7B87-4BCA-829F-E87EF61AC267}"/>
                </a:ext>
              </a:extLst>
            </p:cNvPr>
            <p:cNvSpPr/>
            <p:nvPr/>
          </p:nvSpPr>
          <p:spPr>
            <a:xfrm rot="5400000">
              <a:off x="7871013" y="1438161"/>
              <a:ext cx="452232" cy="139614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FFE90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: Top Corners Rounded 92">
              <a:extLst>
                <a:ext uri="{FF2B5EF4-FFF2-40B4-BE49-F238E27FC236}">
                  <a16:creationId xmlns:a16="http://schemas.microsoft.com/office/drawing/2014/main" id="{44F9C190-EB4F-44C1-948B-39D502CF3C1C}"/>
                </a:ext>
              </a:extLst>
            </p:cNvPr>
            <p:cNvSpPr/>
            <p:nvPr/>
          </p:nvSpPr>
          <p:spPr>
            <a:xfrm rot="5400000">
              <a:off x="7847835" y="2619684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009C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: Top Corners Rounded 93">
              <a:extLst>
                <a:ext uri="{FF2B5EF4-FFF2-40B4-BE49-F238E27FC236}">
                  <a16:creationId xmlns:a16="http://schemas.microsoft.com/office/drawing/2014/main" id="{3AB2315B-3555-420E-A2D5-DA8B96CB424F}"/>
                </a:ext>
              </a:extLst>
            </p:cNvPr>
            <p:cNvSpPr/>
            <p:nvPr/>
          </p:nvSpPr>
          <p:spPr>
            <a:xfrm rot="5400000">
              <a:off x="7844340" y="3274911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00B2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D1B2A101-9460-4C74-BDFC-766DDF81EAC5}"/>
                </a:ext>
              </a:extLst>
            </p:cNvPr>
            <p:cNvSpPr/>
            <p:nvPr/>
          </p:nvSpPr>
          <p:spPr>
            <a:xfrm rot="5400000">
              <a:off x="7851527" y="3933463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5853A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: Top Corners Rounded 95">
              <a:extLst>
                <a:ext uri="{FF2B5EF4-FFF2-40B4-BE49-F238E27FC236}">
                  <a16:creationId xmlns:a16="http://schemas.microsoft.com/office/drawing/2014/main" id="{FD0EE1DF-53D7-4D6C-B4B6-75EF5B15BEBA}"/>
                </a:ext>
              </a:extLst>
            </p:cNvPr>
            <p:cNvSpPr/>
            <p:nvPr/>
          </p:nvSpPr>
          <p:spPr>
            <a:xfrm rot="5400000">
              <a:off x="5397182" y="1762109"/>
              <a:ext cx="3263053" cy="2026395"/>
            </a:xfrm>
            <a:prstGeom prst="round2SameRect">
              <a:avLst>
                <a:gd name="adj1" fmla="val 5762"/>
                <a:gd name="adj2" fmla="val 0"/>
              </a:avLst>
            </a:prstGeom>
            <a:solidFill>
              <a:srgbClr val="F1ECE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2080284-5C61-46F7-BAA5-67B22CD1DDFF}"/>
                </a:ext>
              </a:extLst>
            </p:cNvPr>
            <p:cNvSpPr/>
            <p:nvPr/>
          </p:nvSpPr>
          <p:spPr>
            <a:xfrm>
              <a:off x="5882313" y="1070324"/>
              <a:ext cx="152111" cy="3408310"/>
            </a:xfrm>
            <a:prstGeom prst="roundRect">
              <a:avLst/>
            </a:prstGeom>
            <a:solidFill>
              <a:srgbClr val="A9A5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296C4D4-2BAB-4EC5-BC32-0775C552E4F9}"/>
                </a:ext>
              </a:extLst>
            </p:cNvPr>
            <p:cNvGrpSpPr/>
            <p:nvPr/>
          </p:nvGrpSpPr>
          <p:grpSpPr>
            <a:xfrm>
              <a:off x="5665430" y="1250098"/>
              <a:ext cx="595386" cy="3057078"/>
              <a:chOff x="2484646" y="1644300"/>
              <a:chExt cx="682709" cy="349396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4542D8D-087E-4E25-9A83-70F87DB051CE}"/>
                  </a:ext>
                </a:extLst>
              </p:cNvPr>
              <p:cNvGrpSpPr/>
              <p:nvPr/>
            </p:nvGrpSpPr>
            <p:grpSpPr>
              <a:xfrm>
                <a:off x="2488918" y="1644300"/>
                <a:ext cx="672997" cy="183902"/>
                <a:chOff x="2488921" y="1644298"/>
                <a:chExt cx="672998" cy="183902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DB6983C-6D9C-485B-9FBD-02D427CA228E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671532B-C78B-4859-8AAA-2870A3464CD8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751DCEE4-678B-48FE-B318-6645BF3CA39A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E280CAD-0D4B-4FCE-B124-1CD947DE6E95}"/>
                  </a:ext>
                </a:extLst>
              </p:cNvPr>
              <p:cNvGrpSpPr/>
              <p:nvPr/>
            </p:nvGrpSpPr>
            <p:grpSpPr>
              <a:xfrm>
                <a:off x="2494358" y="2042350"/>
                <a:ext cx="672997" cy="183902"/>
                <a:chOff x="2488921" y="1644298"/>
                <a:chExt cx="672998" cy="18390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2435D75-EA5E-472A-9C28-7E65D9ED7444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47C7132-B53A-4BF8-A112-A2C2023ADDD9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C69CBE95-A03D-43A8-9BA6-F9F8CC129BC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B57B8CA-5EC1-4793-A83B-1AE88CBFFDE0}"/>
                  </a:ext>
                </a:extLst>
              </p:cNvPr>
              <p:cNvGrpSpPr/>
              <p:nvPr/>
            </p:nvGrpSpPr>
            <p:grpSpPr>
              <a:xfrm>
                <a:off x="2488660" y="2451771"/>
                <a:ext cx="672997" cy="183902"/>
                <a:chOff x="2488921" y="1644298"/>
                <a:chExt cx="672998" cy="183902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2526818-E1D7-491E-B2A0-A1F02DDE6912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19B05BE-EFCC-4422-8617-D6D23530A52E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4DD1FC0-5521-4BE1-826C-0992F2011987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F990B6F-3C69-4EF3-B66D-0E16256AE9AB}"/>
                  </a:ext>
                </a:extLst>
              </p:cNvPr>
              <p:cNvGrpSpPr/>
              <p:nvPr/>
            </p:nvGrpSpPr>
            <p:grpSpPr>
              <a:xfrm>
                <a:off x="2484647" y="2856840"/>
                <a:ext cx="672997" cy="183902"/>
                <a:chOff x="2488921" y="1644298"/>
                <a:chExt cx="672998" cy="18390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84AE9AA-7CBA-45D3-ABC2-F4FDAB829E26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6A54868-4A0C-4692-881C-F0ED59C34BC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1A870CF-2F65-4628-8410-72FBEFF76180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CE6261-8906-4008-8A01-DEA02E2C01A1}"/>
                  </a:ext>
                </a:extLst>
              </p:cNvPr>
              <p:cNvGrpSpPr/>
              <p:nvPr/>
            </p:nvGrpSpPr>
            <p:grpSpPr>
              <a:xfrm>
                <a:off x="2492670" y="3298001"/>
                <a:ext cx="672997" cy="183902"/>
                <a:chOff x="2488921" y="1644298"/>
                <a:chExt cx="672998" cy="183902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CA0CF31-8352-40A7-B1D3-2CC19478F5EE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44F74B7-6314-49E1-B57C-B6B98C63EF6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B89CA72-9D22-4302-9828-300B4107577F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2F76DD8-2920-405A-97F3-9AFF01C839D7}"/>
                  </a:ext>
                </a:extLst>
              </p:cNvPr>
              <p:cNvGrpSpPr/>
              <p:nvPr/>
            </p:nvGrpSpPr>
            <p:grpSpPr>
              <a:xfrm>
                <a:off x="2488659" y="3727134"/>
                <a:ext cx="672997" cy="183902"/>
                <a:chOff x="2488921" y="1644298"/>
                <a:chExt cx="672998" cy="18390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5040F06-350D-404B-91A4-4FD61413BBD1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39E5F25-E5FC-4099-BAD6-7EC5DF1994AC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27E3CBC-568D-4216-B18D-1AB2E46685A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6ADC1CD-C66D-49A0-AE04-B215509AF564}"/>
                  </a:ext>
                </a:extLst>
              </p:cNvPr>
              <p:cNvGrpSpPr/>
              <p:nvPr/>
            </p:nvGrpSpPr>
            <p:grpSpPr>
              <a:xfrm>
                <a:off x="2484646" y="4156263"/>
                <a:ext cx="672997" cy="183902"/>
                <a:chOff x="2488921" y="1644298"/>
                <a:chExt cx="672998" cy="183902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97B68C6-B6C3-47E8-9877-79815563944B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3C30BC74-82A4-494F-BAC4-A2C293D46D03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DB7A3787-0E2A-41E2-A7CE-937DD93FF6BF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422B98E-8ED6-427F-BDB4-C25BEC92C1CE}"/>
                  </a:ext>
                </a:extLst>
              </p:cNvPr>
              <p:cNvGrpSpPr/>
              <p:nvPr/>
            </p:nvGrpSpPr>
            <p:grpSpPr>
              <a:xfrm>
                <a:off x="2492668" y="4573362"/>
                <a:ext cx="672997" cy="183902"/>
                <a:chOff x="2488921" y="1644298"/>
                <a:chExt cx="672998" cy="18390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F6E48AA-70B6-4703-A185-FF8721855181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DE84CD0-D039-4344-A29C-1CF20C82EE00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48D215DD-BC1C-40B9-AA84-4B7C9124AC58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2A809C1-8B66-40D8-8B9D-E2A5A4327784}"/>
                  </a:ext>
                </a:extLst>
              </p:cNvPr>
              <p:cNvGrpSpPr/>
              <p:nvPr/>
            </p:nvGrpSpPr>
            <p:grpSpPr>
              <a:xfrm>
                <a:off x="2488659" y="4954361"/>
                <a:ext cx="672997" cy="183902"/>
                <a:chOff x="2488921" y="1644298"/>
                <a:chExt cx="672998" cy="18390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DC36BF-ED3A-40BB-A787-BDAA3C28BAF6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54CB00B-CE8A-496B-9CAD-0AA2EB868C1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90CCF8E4-25F3-40E9-B5CB-33AFAACB55C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B00FD3-6C02-4DF9-AB3E-A25666F6AA30}"/>
                </a:ext>
              </a:extLst>
            </p:cNvPr>
            <p:cNvGrpSpPr/>
            <p:nvPr/>
          </p:nvGrpSpPr>
          <p:grpSpPr>
            <a:xfrm>
              <a:off x="3854776" y="2577159"/>
              <a:ext cx="1612483" cy="1845829"/>
              <a:chOff x="3854776" y="2577159"/>
              <a:chExt cx="1612483" cy="18458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E9843A1-12BE-49E1-AED3-4CBA8A66EE77}"/>
                  </a:ext>
                </a:extLst>
              </p:cNvPr>
              <p:cNvGrpSpPr/>
              <p:nvPr/>
            </p:nvGrpSpPr>
            <p:grpSpPr>
              <a:xfrm>
                <a:off x="4013907" y="2577159"/>
                <a:ext cx="163912" cy="1512675"/>
                <a:chOff x="6278732" y="1264768"/>
                <a:chExt cx="163912" cy="1512675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E73D87D8-106C-4E55-97A0-F2CE6D86035D}"/>
                    </a:ext>
                  </a:extLst>
                </p:cNvPr>
                <p:cNvSpPr/>
                <p:nvPr/>
              </p:nvSpPr>
              <p:spPr>
                <a:xfrm>
                  <a:off x="6278732" y="1264768"/>
                  <a:ext cx="163912" cy="151267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C00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72D941F5-FB4A-4310-B328-67F42BB71DA0}"/>
                    </a:ext>
                  </a:extLst>
                </p:cNvPr>
                <p:cNvSpPr/>
                <p:nvPr/>
              </p:nvSpPr>
              <p:spPr>
                <a:xfrm>
                  <a:off x="6281904" y="1268139"/>
                  <a:ext cx="155130" cy="16238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75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AF9143D-DB92-462A-9659-5014659FB6ED}"/>
                    </a:ext>
                  </a:extLst>
                </p:cNvPr>
                <p:cNvSpPr/>
                <p:nvPr/>
              </p:nvSpPr>
              <p:spPr>
                <a:xfrm>
                  <a:off x="6278834" y="1434117"/>
                  <a:ext cx="163810" cy="126177"/>
                </a:xfrm>
                <a:prstGeom prst="rect">
                  <a:avLst/>
                </a:prstGeom>
                <a:solidFill>
                  <a:srgbClr val="AAA2A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9FFF9BD-D10C-433E-9195-DB7AFBF7E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7140" y="1560294"/>
                  <a:ext cx="0" cy="1076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3233D40-A6F1-400D-83AB-024F69BED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1564133"/>
                  <a:ext cx="0" cy="10723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524CBF-CA71-409E-9344-7AEB7AFA00A2}"/>
                  </a:ext>
                </a:extLst>
              </p:cNvPr>
              <p:cNvGrpSpPr/>
              <p:nvPr/>
            </p:nvGrpSpPr>
            <p:grpSpPr>
              <a:xfrm rot="614633">
                <a:off x="4736021" y="2639642"/>
                <a:ext cx="202291" cy="883788"/>
                <a:chOff x="1914901" y="4126841"/>
                <a:chExt cx="202291" cy="883788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E0ACBEB-9720-4E68-9166-2C49F2209E5C}"/>
                    </a:ext>
                  </a:extLst>
                </p:cNvPr>
                <p:cNvSpPr/>
                <p:nvPr/>
              </p:nvSpPr>
              <p:spPr>
                <a:xfrm rot="5400000">
                  <a:off x="1574153" y="4467589"/>
                  <a:ext cx="883788" cy="202291"/>
                </a:xfrm>
                <a:custGeom>
                  <a:avLst/>
                  <a:gdLst>
                    <a:gd name="connsiteX0" fmla="*/ 140068 w 1547851"/>
                    <a:gd name="connsiteY0" fmla="*/ 345789 h 461052"/>
                    <a:gd name="connsiteX1" fmla="*/ 140068 w 1547851"/>
                    <a:gd name="connsiteY1" fmla="*/ 115263 h 461052"/>
                    <a:gd name="connsiteX2" fmla="*/ 1547851 w 1547851"/>
                    <a:gd name="connsiteY2" fmla="*/ 0 h 461052"/>
                    <a:gd name="connsiteX3" fmla="*/ 1547851 w 1547851"/>
                    <a:gd name="connsiteY3" fmla="*/ 461052 h 461052"/>
                    <a:gd name="connsiteX4" fmla="*/ 0 w 1547851"/>
                    <a:gd name="connsiteY4" fmla="*/ 230514 h 461052"/>
                    <a:gd name="connsiteX5" fmla="*/ 135908 w 1547851"/>
                    <a:gd name="connsiteY5" fmla="*/ 112255 h 461052"/>
                    <a:gd name="connsiteX6" fmla="*/ 135908 w 1547851"/>
                    <a:gd name="connsiteY6" fmla="*/ 230539 h 461052"/>
                    <a:gd name="connsiteX7" fmla="*/ 135864 w 1547851"/>
                    <a:gd name="connsiteY7" fmla="*/ 348823 h 461052"/>
                    <a:gd name="connsiteX8" fmla="*/ 0 w 1547851"/>
                    <a:gd name="connsiteY8" fmla="*/ 230514 h 46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7851" h="461052">
                      <a:moveTo>
                        <a:pt x="140068" y="345789"/>
                      </a:moveTo>
                      <a:lnTo>
                        <a:pt x="140068" y="115263"/>
                      </a:lnTo>
                      <a:lnTo>
                        <a:pt x="1547851" y="0"/>
                      </a:lnTo>
                      <a:lnTo>
                        <a:pt x="1547851" y="461052"/>
                      </a:lnTo>
                      <a:close/>
                      <a:moveTo>
                        <a:pt x="0" y="230514"/>
                      </a:moveTo>
                      <a:cubicBezTo>
                        <a:pt x="16" y="165197"/>
                        <a:pt x="60860" y="112255"/>
                        <a:pt x="135908" y="112255"/>
                      </a:cubicBezTo>
                      <a:lnTo>
                        <a:pt x="135908" y="230539"/>
                      </a:lnTo>
                      <a:cubicBezTo>
                        <a:pt x="135893" y="269967"/>
                        <a:pt x="135879" y="309395"/>
                        <a:pt x="135864" y="348823"/>
                      </a:cubicBezTo>
                      <a:cubicBezTo>
                        <a:pt x="60810" y="348802"/>
                        <a:pt x="-16" y="295835"/>
                        <a:pt x="0" y="230514"/>
                      </a:cubicBezTo>
                      <a:close/>
                    </a:path>
                  </a:pathLst>
                </a:custGeom>
                <a:solidFill>
                  <a:srgbClr val="005B9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F1AC71B-ACFA-4B3C-80D4-514BD213327A}"/>
                    </a:ext>
                  </a:extLst>
                </p:cNvPr>
                <p:cNvSpPr/>
                <p:nvPr/>
              </p:nvSpPr>
              <p:spPr>
                <a:xfrm>
                  <a:off x="1991398" y="4203140"/>
                  <a:ext cx="45719" cy="362826"/>
                </a:xfrm>
                <a:prstGeom prst="roundRect">
                  <a:avLst/>
                </a:prstGeom>
                <a:solidFill>
                  <a:srgbClr val="F3B1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9E5ADDA-A43A-49AF-B92D-C29A75E2C452}"/>
                  </a:ext>
                </a:extLst>
              </p:cNvPr>
              <p:cNvGrpSpPr/>
              <p:nvPr/>
            </p:nvGrpSpPr>
            <p:grpSpPr>
              <a:xfrm rot="21247114">
                <a:off x="4391030" y="2577240"/>
                <a:ext cx="205455" cy="1694395"/>
                <a:chOff x="6052396" y="2164829"/>
                <a:chExt cx="511908" cy="2695281"/>
              </a:xfrm>
            </p:grpSpPr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929D3DE9-C315-4AD6-9A98-79F93C67B61F}"/>
                    </a:ext>
                  </a:extLst>
                </p:cNvPr>
                <p:cNvSpPr/>
                <p:nvPr/>
              </p:nvSpPr>
              <p:spPr>
                <a:xfrm rot="10800000">
                  <a:off x="6101216" y="2276474"/>
                  <a:ext cx="420517" cy="280139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02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B9F258F-D933-4D08-80D2-A25CA2EEF7D1}"/>
                    </a:ext>
                  </a:extLst>
                </p:cNvPr>
                <p:cNvSpPr/>
                <p:nvPr/>
              </p:nvSpPr>
              <p:spPr>
                <a:xfrm>
                  <a:off x="6052396" y="2556620"/>
                  <a:ext cx="511908" cy="1812817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Rectangle: Top Corners Rounded 39">
                  <a:extLst>
                    <a:ext uri="{FF2B5EF4-FFF2-40B4-BE49-F238E27FC236}">
                      <a16:creationId xmlns:a16="http://schemas.microsoft.com/office/drawing/2014/main" id="{7AEB0873-7C7D-43A0-B766-31BD5231CA09}"/>
                    </a:ext>
                  </a:extLst>
                </p:cNvPr>
                <p:cNvSpPr/>
                <p:nvPr/>
              </p:nvSpPr>
              <p:spPr>
                <a:xfrm>
                  <a:off x="6191567" y="2164829"/>
                  <a:ext cx="250296" cy="108996"/>
                </a:xfrm>
                <a:prstGeom prst="round2Same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57316E-9F8D-4902-A136-DFF5C60BEF1C}"/>
                    </a:ext>
                  </a:extLst>
                </p:cNvPr>
                <p:cNvSpPr/>
                <p:nvPr/>
              </p:nvSpPr>
              <p:spPr>
                <a:xfrm>
                  <a:off x="6159380" y="2978548"/>
                  <a:ext cx="303433" cy="962975"/>
                </a:xfrm>
                <a:prstGeom prst="ellipse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5290AF8-6643-4B4E-A69E-37A3D57CCDA1}"/>
                    </a:ext>
                  </a:extLst>
                </p:cNvPr>
                <p:cNvSpPr/>
                <p:nvPr/>
              </p:nvSpPr>
              <p:spPr>
                <a:xfrm>
                  <a:off x="6058462" y="4026884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3CA89D3-7347-4EC2-8C14-0F418464844C}"/>
                    </a:ext>
                  </a:extLst>
                </p:cNvPr>
                <p:cNvSpPr/>
                <p:nvPr/>
              </p:nvSpPr>
              <p:spPr>
                <a:xfrm rot="10800000">
                  <a:off x="6083294" y="4365790"/>
                  <a:ext cx="463088" cy="279110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Rectangle: Single Corner Snipped 43">
                  <a:extLst>
                    <a:ext uri="{FF2B5EF4-FFF2-40B4-BE49-F238E27FC236}">
                      <a16:creationId xmlns:a16="http://schemas.microsoft.com/office/drawing/2014/main" id="{5D17F73D-22EB-43D6-B3C3-A23A9C62FCDA}"/>
                    </a:ext>
                  </a:extLst>
                </p:cNvPr>
                <p:cNvSpPr/>
                <p:nvPr/>
              </p:nvSpPr>
              <p:spPr>
                <a:xfrm rot="10800000" flipH="1">
                  <a:off x="6242367" y="4647554"/>
                  <a:ext cx="141412" cy="21255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790886B-4ED8-4431-8AAA-4A48AAB8301D}"/>
                    </a:ext>
                  </a:extLst>
                </p:cNvPr>
                <p:cNvSpPr/>
                <p:nvPr/>
              </p:nvSpPr>
              <p:spPr>
                <a:xfrm>
                  <a:off x="6058462" y="2768416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CBFEB1F-BF6B-4AAF-BB62-2A265D42EDFD}"/>
                  </a:ext>
                </a:extLst>
              </p:cNvPr>
              <p:cNvGrpSpPr/>
              <p:nvPr/>
            </p:nvGrpSpPr>
            <p:grpSpPr>
              <a:xfrm rot="683555">
                <a:off x="4924832" y="2699991"/>
                <a:ext cx="318971" cy="1684761"/>
                <a:chOff x="5790809" y="2939491"/>
                <a:chExt cx="318971" cy="1684761"/>
              </a:xfrm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2E78BE61-394C-4306-8548-5BF3BA17CE33}"/>
                    </a:ext>
                  </a:extLst>
                </p:cNvPr>
                <p:cNvSpPr/>
                <p:nvPr/>
              </p:nvSpPr>
              <p:spPr>
                <a:xfrm rot="11175101">
                  <a:off x="5941005" y="3008711"/>
                  <a:ext cx="168775" cy="176110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F6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C6881DF-571F-4DE3-B8EE-D4AD3A7C4077}"/>
                    </a:ext>
                  </a:extLst>
                </p:cNvPr>
                <p:cNvSpPr/>
                <p:nvPr/>
              </p:nvSpPr>
              <p:spPr>
                <a:xfrm rot="375101">
                  <a:off x="5849779" y="3180776"/>
                  <a:ext cx="205455" cy="1139632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8A5BF04A-9124-46C3-A3A4-55E0ECD2C552}"/>
                    </a:ext>
                  </a:extLst>
                </p:cNvPr>
                <p:cNvSpPr/>
                <p:nvPr/>
              </p:nvSpPr>
              <p:spPr>
                <a:xfrm rot="375101">
                  <a:off x="5990756" y="2939491"/>
                  <a:ext cx="100457" cy="68521"/>
                </a:xfrm>
                <a:prstGeom prst="round2Same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C351D3-3D3E-4F53-A152-336C48529954}"/>
                    </a:ext>
                  </a:extLst>
                </p:cNvPr>
                <p:cNvSpPr/>
                <p:nvPr/>
              </p:nvSpPr>
              <p:spPr>
                <a:xfrm rot="375101">
                  <a:off x="5892915" y="3446154"/>
                  <a:ext cx="121783" cy="605377"/>
                </a:xfrm>
                <a:prstGeom prst="ellipse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1E1B382-8AEE-403F-8760-527E7C26F3D0}"/>
                    </a:ext>
                  </a:extLst>
                </p:cNvPr>
                <p:cNvSpPr/>
                <p:nvPr/>
              </p:nvSpPr>
              <p:spPr>
                <a:xfrm rot="375101">
                  <a:off x="5809372" y="4102855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38BC57F-A6C4-45FB-B827-8B2AB991C5E1}"/>
                    </a:ext>
                  </a:extLst>
                </p:cNvPr>
                <p:cNvSpPr/>
                <p:nvPr/>
              </p:nvSpPr>
              <p:spPr>
                <a:xfrm rot="11175101">
                  <a:off x="5790809" y="4314502"/>
                  <a:ext cx="185861" cy="175463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C7840779-EC69-4FBE-B3D1-BE6FA702DA94}"/>
                    </a:ext>
                  </a:extLst>
                </p:cNvPr>
                <p:cNvSpPr/>
                <p:nvPr/>
              </p:nvSpPr>
              <p:spPr>
                <a:xfrm rot="11175101" flipH="1">
                  <a:off x="5837647" y="4490628"/>
                  <a:ext cx="56756" cy="133624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3CD78B5-43CC-4DBF-A07D-74F66F6503B5}"/>
                    </a:ext>
                  </a:extLst>
                </p:cNvPr>
                <p:cNvSpPr/>
                <p:nvPr/>
              </p:nvSpPr>
              <p:spPr>
                <a:xfrm rot="375101">
                  <a:off x="5895524" y="3316420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12F5AA3-0DB7-4EEB-BD04-1AABAD5899CB}"/>
                  </a:ext>
                </a:extLst>
              </p:cNvPr>
              <p:cNvGrpSpPr/>
              <p:nvPr/>
            </p:nvGrpSpPr>
            <p:grpSpPr>
              <a:xfrm>
                <a:off x="3854776" y="3076535"/>
                <a:ext cx="1612483" cy="1346453"/>
                <a:chOff x="825951" y="3136998"/>
                <a:chExt cx="1612483" cy="1346453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41FF205-E2A6-4CDB-A6C1-8104E23E700B}"/>
                    </a:ext>
                  </a:extLst>
                </p:cNvPr>
                <p:cNvSpPr/>
                <p:nvPr/>
              </p:nvSpPr>
              <p:spPr>
                <a:xfrm>
                  <a:off x="825951" y="3136998"/>
                  <a:ext cx="1612483" cy="1346453"/>
                </a:xfrm>
                <a:custGeom>
                  <a:avLst/>
                  <a:gdLst>
                    <a:gd name="connsiteX0" fmla="*/ 0 w 1521882"/>
                    <a:gd name="connsiteY0" fmla="*/ 0 h 1596417"/>
                    <a:gd name="connsiteX1" fmla="*/ 835103 w 1521882"/>
                    <a:gd name="connsiteY1" fmla="*/ 0 h 1596417"/>
                    <a:gd name="connsiteX2" fmla="*/ 846504 w 1521882"/>
                    <a:gd name="connsiteY2" fmla="*/ 136616 h 1596417"/>
                    <a:gd name="connsiteX3" fmla="*/ 1018443 w 1521882"/>
                    <a:gd name="connsiteY3" fmla="*/ 505638 h 1596417"/>
                    <a:gd name="connsiteX4" fmla="*/ 1461389 w 1521882"/>
                    <a:gd name="connsiteY4" fmla="*/ 736093 h 1596417"/>
                    <a:gd name="connsiteX5" fmla="*/ 1521882 w 1521882"/>
                    <a:gd name="connsiteY5" fmla="*/ 737407 h 1596417"/>
                    <a:gd name="connsiteX6" fmla="*/ 1521882 w 1521882"/>
                    <a:gd name="connsiteY6" fmla="*/ 1596417 h 1596417"/>
                    <a:gd name="connsiteX7" fmla="*/ 0 w 1521882"/>
                    <a:gd name="connsiteY7" fmla="*/ 1596417 h 1596417"/>
                    <a:gd name="connsiteX8" fmla="*/ 0 w 1521882"/>
                    <a:gd name="connsiteY8" fmla="*/ 0 h 159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21882" h="1596417">
                      <a:moveTo>
                        <a:pt x="0" y="0"/>
                      </a:moveTo>
                      <a:lnTo>
                        <a:pt x="835103" y="0"/>
                      </a:lnTo>
                      <a:lnTo>
                        <a:pt x="846504" y="136616"/>
                      </a:lnTo>
                      <a:cubicBezTo>
                        <a:pt x="870226" y="274060"/>
                        <a:pt x="929444" y="402349"/>
                        <a:pt x="1018443" y="505638"/>
                      </a:cubicBezTo>
                      <a:cubicBezTo>
                        <a:pt x="1135034" y="640950"/>
                        <a:pt x="1293394" y="722590"/>
                        <a:pt x="1461389" y="736093"/>
                      </a:cubicBezTo>
                      <a:lnTo>
                        <a:pt x="1521882" y="737407"/>
                      </a:lnTo>
                      <a:lnTo>
                        <a:pt x="1521882" y="1596417"/>
                      </a:lnTo>
                      <a:lnTo>
                        <a:pt x="0" y="15964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3586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3FD3BD8-8791-47C8-B0F7-CE9C41D41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2073" y="4432403"/>
                  <a:ext cx="256032" cy="2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974347AD-F9EE-444A-8A15-7D5E914DFD5A}"/>
                    </a:ext>
                  </a:extLst>
                </p:cNvPr>
                <p:cNvSpPr/>
                <p:nvPr/>
              </p:nvSpPr>
              <p:spPr>
                <a:xfrm rot="5553118">
                  <a:off x="2235048" y="4288350"/>
                  <a:ext cx="144936" cy="146446"/>
                </a:xfrm>
                <a:prstGeom prst="arc">
                  <a:avLst>
                    <a:gd name="adj1" fmla="val 15312874"/>
                    <a:gd name="adj2" fmla="val 21201758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D3153937-479B-4D88-8534-7DFBBCE45312}"/>
                    </a:ext>
                  </a:extLst>
                </p:cNvPr>
                <p:cNvSpPr/>
                <p:nvPr/>
              </p:nvSpPr>
              <p:spPr>
                <a:xfrm rot="5553118">
                  <a:off x="882698" y="4288351"/>
                  <a:ext cx="144936" cy="146446"/>
                </a:xfrm>
                <a:prstGeom prst="arc">
                  <a:avLst>
                    <a:gd name="adj1" fmla="val 147802"/>
                    <a:gd name="adj2" fmla="val 6020071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246C91-C6F6-4064-A84F-37994AC1C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0374" y="4429974"/>
                  <a:ext cx="266157" cy="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C1EAA2-0528-4A9B-ADB1-B4746F022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0419" y="4430328"/>
                  <a:ext cx="260036" cy="2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1A15BE-03A4-484E-8EE6-DC9C5DEDF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2368" y="4430328"/>
                  <a:ext cx="239875" cy="71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8145565-C955-4F00-B9B8-E97CF87B6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473" y="3822433"/>
                  <a:ext cx="2316" cy="21063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87EC295-FEDA-4B06-8E84-03DB54C48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744" y="4105571"/>
                  <a:ext cx="1507" cy="16252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4461A2-0E44-4FDE-BAF4-99AEE8C4D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71" y="3805774"/>
                  <a:ext cx="0" cy="23010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634259-DC45-4F53-86B9-103311834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27" y="4089680"/>
                  <a:ext cx="0" cy="20695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DF9D6DD-7932-464D-B879-77AA57BBB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64" y="3508910"/>
                  <a:ext cx="0" cy="24989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8725E7C-10B3-4E4A-A64E-B8114E2E8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421" y="3188068"/>
                  <a:ext cx="1373" cy="257930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299AA03-B942-4316-9DED-BC1933FA3514}"/>
                </a:ext>
              </a:extLst>
            </p:cNvPr>
            <p:cNvGrpSpPr/>
            <p:nvPr/>
          </p:nvGrpSpPr>
          <p:grpSpPr>
            <a:xfrm>
              <a:off x="3842473" y="1150205"/>
              <a:ext cx="1660402" cy="1216864"/>
              <a:chOff x="3842473" y="1150205"/>
              <a:chExt cx="1660402" cy="1216864"/>
            </a:xfrm>
          </p:grpSpPr>
          <p:sp>
            <p:nvSpPr>
              <p:cNvPr id="9" name="Rectangle 235">
                <a:extLst>
                  <a:ext uri="{FF2B5EF4-FFF2-40B4-BE49-F238E27FC236}">
                    <a16:creationId xmlns:a16="http://schemas.microsoft.com/office/drawing/2014/main" id="{88C394AE-493B-4E3E-BFAD-10A669B4C5A6}"/>
                  </a:ext>
                </a:extLst>
              </p:cNvPr>
              <p:cNvSpPr/>
              <p:nvPr/>
            </p:nvSpPr>
            <p:spPr>
              <a:xfrm>
                <a:off x="3842473" y="1150205"/>
                <a:ext cx="149722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Rectangle 235">
                <a:extLst>
                  <a:ext uri="{FF2B5EF4-FFF2-40B4-BE49-F238E27FC236}">
                    <a16:creationId xmlns:a16="http://schemas.microsoft.com/office/drawing/2014/main" id="{A5C7FE3E-104A-4C25-BDC2-695A280F1CF9}"/>
                  </a:ext>
                </a:extLst>
              </p:cNvPr>
              <p:cNvSpPr/>
              <p:nvPr/>
            </p:nvSpPr>
            <p:spPr>
              <a:xfrm>
                <a:off x="4005653" y="1210124"/>
                <a:ext cx="1497222" cy="1156945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Rectangle 235">
                <a:extLst>
                  <a:ext uri="{FF2B5EF4-FFF2-40B4-BE49-F238E27FC236}">
                    <a16:creationId xmlns:a16="http://schemas.microsoft.com/office/drawing/2014/main" id="{F7B4A6D9-178A-47A9-A729-23180A90ED86}"/>
                  </a:ext>
                </a:extLst>
              </p:cNvPr>
              <p:cNvSpPr/>
              <p:nvPr/>
            </p:nvSpPr>
            <p:spPr>
              <a:xfrm>
                <a:off x="3960365" y="1231626"/>
                <a:ext cx="147046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539CAEE7-AAB3-4C30-BD6F-1073E3512ABE}"/>
                </a:ext>
              </a:extLst>
            </p:cNvPr>
            <p:cNvSpPr/>
            <p:nvPr/>
          </p:nvSpPr>
          <p:spPr>
            <a:xfrm>
              <a:off x="6442012" y="992224"/>
              <a:ext cx="310375" cy="1374846"/>
            </a:xfrm>
            <a:prstGeom prst="flowChartOffpageConnector">
              <a:avLst/>
            </a:prstGeom>
            <a:solidFill>
              <a:srgbClr val="C95F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999C09-D94A-4EB9-AB6C-64CF1F896306}"/>
              </a:ext>
            </a:extLst>
          </p:cNvPr>
          <p:cNvSpPr txBox="1"/>
          <p:nvPr/>
        </p:nvSpPr>
        <p:spPr>
          <a:xfrm>
            <a:off x="7028708" y="3689454"/>
            <a:ext cx="114814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MS</a:t>
            </a:r>
          </a:p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007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B5E60B-93FA-4A25-9B83-0136D73A76CC}"/>
              </a:ext>
            </a:extLst>
          </p:cNvPr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325A04B9-8B50-48AF-B114-D00C9FCF6C44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DDF2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04A246-4DED-493B-886D-2712A42CEBC3}"/>
                </a:ext>
              </a:extLst>
            </p:cNvPr>
            <p:cNvSpPr txBox="1"/>
            <p:nvPr/>
          </p:nvSpPr>
          <p:spPr>
            <a:xfrm>
              <a:off x="4968027" y="3816484"/>
              <a:ext cx="2237351" cy="39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SG" sz="2000" b="1" dirty="0" err="1">
                  <a:latin typeface="Rockwell" panose="02060603020205020403" pitchFamily="18" charset="0"/>
                </a:rPr>
                <a:t>MSOrganiser</a:t>
              </a:r>
              <a:endParaRPr lang="en-SG" sz="2000" b="1" dirty="0">
                <a:latin typeface="Rockwell" panose="02060603020205020403" pitchFamily="18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5C4F6D1-7B59-4411-8ACB-C91A95C961E0}"/>
                </a:ext>
              </a:extLst>
            </p:cNvPr>
            <p:cNvGrpSpPr/>
            <p:nvPr/>
          </p:nvGrpSpPr>
          <p:grpSpPr>
            <a:xfrm>
              <a:off x="5222035" y="2711382"/>
              <a:ext cx="1894293" cy="1094534"/>
              <a:chOff x="3648093" y="992224"/>
              <a:chExt cx="5173433" cy="3553466"/>
            </a:xfrm>
          </p:grpSpPr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3A545E77-DDDA-43C1-87A9-A38E0CE1BC3E}"/>
                  </a:ext>
                </a:extLst>
              </p:cNvPr>
              <p:cNvSpPr/>
              <p:nvPr/>
            </p:nvSpPr>
            <p:spPr>
              <a:xfrm rot="5400000">
                <a:off x="4188452" y="454852"/>
                <a:ext cx="3550479" cy="4631197"/>
              </a:xfrm>
              <a:prstGeom prst="roundRect">
                <a:avLst>
                  <a:gd name="adj" fmla="val 6938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5" name="Rectangle: Top Corners Rounded 304">
                <a:extLst>
                  <a:ext uri="{FF2B5EF4-FFF2-40B4-BE49-F238E27FC236}">
                    <a16:creationId xmlns:a16="http://schemas.microsoft.com/office/drawing/2014/main" id="{F2AE6E75-8AA6-422A-AAC2-EFBD98C0ED33}"/>
                  </a:ext>
                </a:extLst>
              </p:cNvPr>
              <p:cNvSpPr/>
              <p:nvPr/>
            </p:nvSpPr>
            <p:spPr>
              <a:xfrm rot="5400000">
                <a:off x="8370780" y="2549529"/>
                <a:ext cx="360838" cy="540654"/>
              </a:xfrm>
              <a:prstGeom prst="round2SameRect">
                <a:avLst>
                  <a:gd name="adj1" fmla="val 9063"/>
                  <a:gd name="adj2" fmla="val 0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C5AD4805-1FF9-422C-B8D6-FA4FE971EA8E}"/>
                  </a:ext>
                </a:extLst>
              </p:cNvPr>
              <p:cNvSpPr/>
              <p:nvPr/>
            </p:nvSpPr>
            <p:spPr>
              <a:xfrm rot="10800000">
                <a:off x="8541827" y="2695293"/>
                <a:ext cx="222451" cy="23708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0CE6358F-9EE0-447D-8FD5-BAC08E4BF31F}"/>
                  </a:ext>
                </a:extLst>
              </p:cNvPr>
              <p:cNvSpPr/>
              <p:nvPr/>
            </p:nvSpPr>
            <p:spPr>
              <a:xfrm rot="5400000">
                <a:off x="4183816" y="2430591"/>
                <a:ext cx="3550479" cy="679720"/>
              </a:xfrm>
              <a:prstGeom prst="rect">
                <a:avLst/>
              </a:prstGeom>
              <a:solidFill>
                <a:srgbClr val="CE97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Rectangle: Top Corners Rounded 307">
                <a:extLst>
                  <a:ext uri="{FF2B5EF4-FFF2-40B4-BE49-F238E27FC236}">
                    <a16:creationId xmlns:a16="http://schemas.microsoft.com/office/drawing/2014/main" id="{EE97F936-09B4-4A72-9D5D-822B7CD67750}"/>
                  </a:ext>
                </a:extLst>
              </p:cNvPr>
              <p:cNvSpPr/>
              <p:nvPr/>
            </p:nvSpPr>
            <p:spPr>
              <a:xfrm rot="5400000">
                <a:off x="7849683" y="1998434"/>
                <a:ext cx="508820" cy="139613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EB3453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9" name="Rectangle: Top Corners Rounded 308">
                <a:extLst>
                  <a:ext uri="{FF2B5EF4-FFF2-40B4-BE49-F238E27FC236}">
                    <a16:creationId xmlns:a16="http://schemas.microsoft.com/office/drawing/2014/main" id="{8EC3CCFF-798B-499F-A9C2-481A5C5CEF2C}"/>
                  </a:ext>
                </a:extLst>
              </p:cNvPr>
              <p:cNvSpPr/>
              <p:nvPr/>
            </p:nvSpPr>
            <p:spPr>
              <a:xfrm rot="5400000">
                <a:off x="7871013" y="1438161"/>
                <a:ext cx="452232" cy="139614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FFE90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Rectangle: Top Corners Rounded 309">
                <a:extLst>
                  <a:ext uri="{FF2B5EF4-FFF2-40B4-BE49-F238E27FC236}">
                    <a16:creationId xmlns:a16="http://schemas.microsoft.com/office/drawing/2014/main" id="{3A6C788F-127E-42D9-9DA1-6DBCD30DA102}"/>
                  </a:ext>
                </a:extLst>
              </p:cNvPr>
              <p:cNvSpPr/>
              <p:nvPr/>
            </p:nvSpPr>
            <p:spPr>
              <a:xfrm rot="5400000">
                <a:off x="7847835" y="2619684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9C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1" name="Rectangle: Top Corners Rounded 310">
                <a:extLst>
                  <a:ext uri="{FF2B5EF4-FFF2-40B4-BE49-F238E27FC236}">
                    <a16:creationId xmlns:a16="http://schemas.microsoft.com/office/drawing/2014/main" id="{1A3BCB56-6F5A-48B5-997F-BA4B13C45E9C}"/>
                  </a:ext>
                </a:extLst>
              </p:cNvPr>
              <p:cNvSpPr/>
              <p:nvPr/>
            </p:nvSpPr>
            <p:spPr>
              <a:xfrm rot="5400000">
                <a:off x="7844340" y="3274911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B2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Rectangle: Top Corners Rounded 311">
                <a:extLst>
                  <a:ext uri="{FF2B5EF4-FFF2-40B4-BE49-F238E27FC236}">
                    <a16:creationId xmlns:a16="http://schemas.microsoft.com/office/drawing/2014/main" id="{3176BE89-8FA0-4B7D-8BCC-00DB9F2268D1}"/>
                  </a:ext>
                </a:extLst>
              </p:cNvPr>
              <p:cNvSpPr/>
              <p:nvPr/>
            </p:nvSpPr>
            <p:spPr>
              <a:xfrm rot="5400000">
                <a:off x="7851527" y="3933463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5853A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3" name="Rectangle: Top Corners Rounded 312">
                <a:extLst>
                  <a:ext uri="{FF2B5EF4-FFF2-40B4-BE49-F238E27FC236}">
                    <a16:creationId xmlns:a16="http://schemas.microsoft.com/office/drawing/2014/main" id="{7AA0BA07-0F1C-4F12-AC1C-F56FEF904D2D}"/>
                  </a:ext>
                </a:extLst>
              </p:cNvPr>
              <p:cNvSpPr/>
              <p:nvPr/>
            </p:nvSpPr>
            <p:spPr>
              <a:xfrm rot="5400000">
                <a:off x="5397182" y="1762109"/>
                <a:ext cx="3263053" cy="2026395"/>
              </a:xfrm>
              <a:prstGeom prst="round2SameRect">
                <a:avLst>
                  <a:gd name="adj1" fmla="val 5762"/>
                  <a:gd name="adj2" fmla="val 0"/>
                </a:avLst>
              </a:prstGeom>
              <a:solidFill>
                <a:srgbClr val="F1ECE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838B65D1-6AD5-4415-BF51-D30908946C72}"/>
                  </a:ext>
                </a:extLst>
              </p:cNvPr>
              <p:cNvSpPr/>
              <p:nvPr/>
            </p:nvSpPr>
            <p:spPr>
              <a:xfrm>
                <a:off x="5882313" y="1070324"/>
                <a:ext cx="152111" cy="3408310"/>
              </a:xfrm>
              <a:prstGeom prst="roundRect">
                <a:avLst/>
              </a:prstGeom>
              <a:solidFill>
                <a:srgbClr val="A9A5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FAC751BD-C1E7-49E6-A9F4-D491BD04318C}"/>
                  </a:ext>
                </a:extLst>
              </p:cNvPr>
              <p:cNvGrpSpPr/>
              <p:nvPr/>
            </p:nvGrpSpPr>
            <p:grpSpPr>
              <a:xfrm>
                <a:off x="5665430" y="1250098"/>
                <a:ext cx="595386" cy="3057078"/>
                <a:chOff x="2484646" y="1644300"/>
                <a:chExt cx="682709" cy="3493963"/>
              </a:xfrm>
            </p:grpSpPr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34808813-B16A-4FC5-8E32-81F78B280A83}"/>
                    </a:ext>
                  </a:extLst>
                </p:cNvPr>
                <p:cNvGrpSpPr/>
                <p:nvPr/>
              </p:nvGrpSpPr>
              <p:grpSpPr>
                <a:xfrm>
                  <a:off x="2488918" y="164430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FA62BEAD-8392-47EC-B157-165F1B7DC6C8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734F7929-CA2C-41C1-A638-1C1DEC245496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8" name="Rectangle: Rounded Corners 397">
                    <a:extLst>
                      <a:ext uri="{FF2B5EF4-FFF2-40B4-BE49-F238E27FC236}">
                        <a16:creationId xmlns:a16="http://schemas.microsoft.com/office/drawing/2014/main" id="{726BFC81-7FF6-4491-97DE-8E1C0765CB84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3953D66D-4078-414C-A7C6-03DD83076983}"/>
                    </a:ext>
                  </a:extLst>
                </p:cNvPr>
                <p:cNvGrpSpPr/>
                <p:nvPr/>
              </p:nvGrpSpPr>
              <p:grpSpPr>
                <a:xfrm>
                  <a:off x="2494358" y="204235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3" name="Oval 392">
                    <a:extLst>
                      <a:ext uri="{FF2B5EF4-FFF2-40B4-BE49-F238E27FC236}">
                        <a16:creationId xmlns:a16="http://schemas.microsoft.com/office/drawing/2014/main" id="{B4780A19-41DF-488D-BB93-A77E3B9F82E1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5B859EED-C422-4167-A00C-C6803F8E7EB5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5" name="Rectangle: Rounded Corners 394">
                    <a:extLst>
                      <a:ext uri="{FF2B5EF4-FFF2-40B4-BE49-F238E27FC236}">
                        <a16:creationId xmlns:a16="http://schemas.microsoft.com/office/drawing/2014/main" id="{97636398-0120-40D3-8342-C6BF16AC0CE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029A7ED7-68DF-43A3-B13D-D39451C2AB6B}"/>
                    </a:ext>
                  </a:extLst>
                </p:cNvPr>
                <p:cNvGrpSpPr/>
                <p:nvPr/>
              </p:nvGrpSpPr>
              <p:grpSpPr>
                <a:xfrm>
                  <a:off x="2488660" y="245177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0" name="Oval 389">
                    <a:extLst>
                      <a:ext uri="{FF2B5EF4-FFF2-40B4-BE49-F238E27FC236}">
                        <a16:creationId xmlns:a16="http://schemas.microsoft.com/office/drawing/2014/main" id="{C2A93133-A204-4521-B0DE-BA747C9E89F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1" name="Oval 390">
                    <a:extLst>
                      <a:ext uri="{FF2B5EF4-FFF2-40B4-BE49-F238E27FC236}">
                        <a16:creationId xmlns:a16="http://schemas.microsoft.com/office/drawing/2014/main" id="{58E72904-5540-4284-9114-A258B9B4A41F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2" name="Rectangle: Rounded Corners 391">
                    <a:extLst>
                      <a:ext uri="{FF2B5EF4-FFF2-40B4-BE49-F238E27FC236}">
                        <a16:creationId xmlns:a16="http://schemas.microsoft.com/office/drawing/2014/main" id="{336081D2-828F-4730-B764-75856B677094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D6232812-D8E3-4D5C-9D1D-6EDDD78927EB}"/>
                    </a:ext>
                  </a:extLst>
                </p:cNvPr>
                <p:cNvGrpSpPr/>
                <p:nvPr/>
              </p:nvGrpSpPr>
              <p:grpSpPr>
                <a:xfrm>
                  <a:off x="2484647" y="285684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5FC6D4DD-48FE-4107-93A3-F0549DE2DCFE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6C024812-0B87-4E5A-A9DB-2346A60CA994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9" name="Rectangle: Rounded Corners 388">
                    <a:extLst>
                      <a:ext uri="{FF2B5EF4-FFF2-40B4-BE49-F238E27FC236}">
                        <a16:creationId xmlns:a16="http://schemas.microsoft.com/office/drawing/2014/main" id="{40E2395B-A816-4833-9513-9D3E45B50A80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A9CEA74F-1871-41CF-AA53-B48738D58228}"/>
                    </a:ext>
                  </a:extLst>
                </p:cNvPr>
                <p:cNvGrpSpPr/>
                <p:nvPr/>
              </p:nvGrpSpPr>
              <p:grpSpPr>
                <a:xfrm>
                  <a:off x="2492670" y="329800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4" name="Oval 383">
                    <a:extLst>
                      <a:ext uri="{FF2B5EF4-FFF2-40B4-BE49-F238E27FC236}">
                        <a16:creationId xmlns:a16="http://schemas.microsoft.com/office/drawing/2014/main" id="{B094407C-3978-4D67-AC33-2519504AAB1C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0C545A1B-8E03-4D60-93D5-5C25AE70BA80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6" name="Rectangle: Rounded Corners 385">
                    <a:extLst>
                      <a:ext uri="{FF2B5EF4-FFF2-40B4-BE49-F238E27FC236}">
                        <a16:creationId xmlns:a16="http://schemas.microsoft.com/office/drawing/2014/main" id="{03F5BB2B-507F-4A1F-9639-814A5EA757A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08CE9E79-6641-4015-B583-BF4AEB52FC13}"/>
                    </a:ext>
                  </a:extLst>
                </p:cNvPr>
                <p:cNvGrpSpPr/>
                <p:nvPr/>
              </p:nvGrpSpPr>
              <p:grpSpPr>
                <a:xfrm>
                  <a:off x="2488659" y="3727134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25BA34AF-67F0-4578-936F-E47F24335C7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6941151A-9D2F-462A-81EB-A7E638723C01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3" name="Rectangle: Rounded Corners 382">
                    <a:extLst>
                      <a:ext uri="{FF2B5EF4-FFF2-40B4-BE49-F238E27FC236}">
                        <a16:creationId xmlns:a16="http://schemas.microsoft.com/office/drawing/2014/main" id="{0C2D7F4F-D175-4EC4-A7BB-D03D232D69FF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4F70BE77-7D71-4304-976D-A096307BBC94}"/>
                    </a:ext>
                  </a:extLst>
                </p:cNvPr>
                <p:cNvGrpSpPr/>
                <p:nvPr/>
              </p:nvGrpSpPr>
              <p:grpSpPr>
                <a:xfrm>
                  <a:off x="2484646" y="4156263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8" name="Oval 377">
                    <a:extLst>
                      <a:ext uri="{FF2B5EF4-FFF2-40B4-BE49-F238E27FC236}">
                        <a16:creationId xmlns:a16="http://schemas.microsoft.com/office/drawing/2014/main" id="{9CC3A11A-C80D-4495-A3D2-4C8D4BBB1CD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74197AF2-314D-44CB-9A35-59709D03B8D3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0" name="Rectangle: Rounded Corners 379">
                    <a:extLst>
                      <a:ext uri="{FF2B5EF4-FFF2-40B4-BE49-F238E27FC236}">
                        <a16:creationId xmlns:a16="http://schemas.microsoft.com/office/drawing/2014/main" id="{AE3F0FDF-CE8B-4D53-9D5C-7B0608DE7091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E563EE5F-5A37-4689-BF6F-CD730C3ABFE5}"/>
                    </a:ext>
                  </a:extLst>
                </p:cNvPr>
                <p:cNvGrpSpPr/>
                <p:nvPr/>
              </p:nvGrpSpPr>
              <p:grpSpPr>
                <a:xfrm>
                  <a:off x="2492668" y="4573362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5" name="Oval 374">
                    <a:extLst>
                      <a:ext uri="{FF2B5EF4-FFF2-40B4-BE49-F238E27FC236}">
                        <a16:creationId xmlns:a16="http://schemas.microsoft.com/office/drawing/2014/main" id="{467E78D7-9650-489C-AC19-B78A60738C89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71394D21-30D6-468C-A09B-BAD54E3BBC53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7" name="Rectangle: Rounded Corners 376">
                    <a:extLst>
                      <a:ext uri="{FF2B5EF4-FFF2-40B4-BE49-F238E27FC236}">
                        <a16:creationId xmlns:a16="http://schemas.microsoft.com/office/drawing/2014/main" id="{ADDBB787-1FF6-4D1D-A59A-8DAB270E646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A08A4D62-EA7B-43C4-8740-68AE717CF85B}"/>
                    </a:ext>
                  </a:extLst>
                </p:cNvPr>
                <p:cNvGrpSpPr/>
                <p:nvPr/>
              </p:nvGrpSpPr>
              <p:grpSpPr>
                <a:xfrm>
                  <a:off x="2488659" y="495436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2D903C6F-E3E4-41F5-B012-FF409952223F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431F55CF-36B6-4561-95BC-1B27A1753EBF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4" name="Rectangle: Rounded Corners 373">
                    <a:extLst>
                      <a:ext uri="{FF2B5EF4-FFF2-40B4-BE49-F238E27FC236}">
                        <a16:creationId xmlns:a16="http://schemas.microsoft.com/office/drawing/2014/main" id="{6A25C527-F13E-4435-9A4F-A0455098C168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DE325BF-6885-4A81-86FB-D5746ACA1E26}"/>
                  </a:ext>
                </a:extLst>
              </p:cNvPr>
              <p:cNvGrpSpPr/>
              <p:nvPr/>
            </p:nvGrpSpPr>
            <p:grpSpPr>
              <a:xfrm>
                <a:off x="3854776" y="2577159"/>
                <a:ext cx="1612483" cy="1845829"/>
                <a:chOff x="3854776" y="2577159"/>
                <a:chExt cx="1612483" cy="1845829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AEBFB28-13C4-4335-BE9D-A92ABB2208A1}"/>
                    </a:ext>
                  </a:extLst>
                </p:cNvPr>
                <p:cNvGrpSpPr/>
                <p:nvPr/>
              </p:nvGrpSpPr>
              <p:grpSpPr>
                <a:xfrm>
                  <a:off x="4013907" y="2577159"/>
                  <a:ext cx="163912" cy="1512675"/>
                  <a:chOff x="6278732" y="1264768"/>
                  <a:chExt cx="163912" cy="1512675"/>
                </a:xfrm>
              </p:grpSpPr>
              <p:sp>
                <p:nvSpPr>
                  <p:cNvPr id="358" name="Rectangle: Top Corners Rounded 357">
                    <a:extLst>
                      <a:ext uri="{FF2B5EF4-FFF2-40B4-BE49-F238E27FC236}">
                        <a16:creationId xmlns:a16="http://schemas.microsoft.com/office/drawing/2014/main" id="{222BFC7C-4D6D-463B-B54C-E20DA64CE26C}"/>
                      </a:ext>
                    </a:extLst>
                  </p:cNvPr>
                  <p:cNvSpPr/>
                  <p:nvPr/>
                </p:nvSpPr>
                <p:spPr>
                  <a:xfrm>
                    <a:off x="6278732" y="1264768"/>
                    <a:ext cx="163912" cy="151267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C005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9" name="Rectangle: Top Corners Rounded 358">
                    <a:extLst>
                      <a:ext uri="{FF2B5EF4-FFF2-40B4-BE49-F238E27FC236}">
                        <a16:creationId xmlns:a16="http://schemas.microsoft.com/office/drawing/2014/main" id="{544F3787-FEC5-442E-B4EA-881BEA369C3B}"/>
                      </a:ext>
                    </a:extLst>
                  </p:cNvPr>
                  <p:cNvSpPr/>
                  <p:nvPr/>
                </p:nvSpPr>
                <p:spPr>
                  <a:xfrm>
                    <a:off x="6281904" y="1268139"/>
                    <a:ext cx="155130" cy="16238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758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A3FCF45F-5AFF-461B-91CF-8359973960FA}"/>
                      </a:ext>
                    </a:extLst>
                  </p:cNvPr>
                  <p:cNvSpPr/>
                  <p:nvPr/>
                </p:nvSpPr>
                <p:spPr>
                  <a:xfrm>
                    <a:off x="6278834" y="1434117"/>
                    <a:ext cx="163810" cy="126177"/>
                  </a:xfrm>
                  <a:prstGeom prst="rect">
                    <a:avLst/>
                  </a:prstGeom>
                  <a:solidFill>
                    <a:srgbClr val="AAA2A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C20830CE-6C98-4F35-A782-4CF17CB5F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7140" y="1560294"/>
                    <a:ext cx="0" cy="10762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8B4EB349-2E1F-443B-8070-AF1DE475CE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1564133"/>
                    <a:ext cx="0" cy="10723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76AB564D-CD63-44EF-A96B-4CE009BC7DFA}"/>
                    </a:ext>
                  </a:extLst>
                </p:cNvPr>
                <p:cNvGrpSpPr/>
                <p:nvPr/>
              </p:nvGrpSpPr>
              <p:grpSpPr>
                <a:xfrm rot="614633">
                  <a:off x="4736021" y="2639642"/>
                  <a:ext cx="202291" cy="883788"/>
                  <a:chOff x="1914901" y="4126841"/>
                  <a:chExt cx="202291" cy="883788"/>
                </a:xfrm>
              </p:grpSpPr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CF838378-8F1D-4D93-9371-D80EB525DA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74153" y="4467589"/>
                    <a:ext cx="883788" cy="202291"/>
                  </a:xfrm>
                  <a:custGeom>
                    <a:avLst/>
                    <a:gdLst>
                      <a:gd name="connsiteX0" fmla="*/ 140068 w 1547851"/>
                      <a:gd name="connsiteY0" fmla="*/ 345789 h 461052"/>
                      <a:gd name="connsiteX1" fmla="*/ 140068 w 1547851"/>
                      <a:gd name="connsiteY1" fmla="*/ 115263 h 461052"/>
                      <a:gd name="connsiteX2" fmla="*/ 1547851 w 1547851"/>
                      <a:gd name="connsiteY2" fmla="*/ 0 h 461052"/>
                      <a:gd name="connsiteX3" fmla="*/ 1547851 w 1547851"/>
                      <a:gd name="connsiteY3" fmla="*/ 461052 h 461052"/>
                      <a:gd name="connsiteX4" fmla="*/ 0 w 1547851"/>
                      <a:gd name="connsiteY4" fmla="*/ 230514 h 461052"/>
                      <a:gd name="connsiteX5" fmla="*/ 135908 w 1547851"/>
                      <a:gd name="connsiteY5" fmla="*/ 112255 h 461052"/>
                      <a:gd name="connsiteX6" fmla="*/ 135908 w 1547851"/>
                      <a:gd name="connsiteY6" fmla="*/ 230539 h 461052"/>
                      <a:gd name="connsiteX7" fmla="*/ 135864 w 1547851"/>
                      <a:gd name="connsiteY7" fmla="*/ 348823 h 461052"/>
                      <a:gd name="connsiteX8" fmla="*/ 0 w 1547851"/>
                      <a:gd name="connsiteY8" fmla="*/ 230514 h 46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47851" h="461052">
                        <a:moveTo>
                          <a:pt x="140068" y="345789"/>
                        </a:moveTo>
                        <a:lnTo>
                          <a:pt x="140068" y="115263"/>
                        </a:lnTo>
                        <a:lnTo>
                          <a:pt x="1547851" y="0"/>
                        </a:lnTo>
                        <a:lnTo>
                          <a:pt x="1547851" y="461052"/>
                        </a:lnTo>
                        <a:close/>
                        <a:moveTo>
                          <a:pt x="0" y="230514"/>
                        </a:moveTo>
                        <a:cubicBezTo>
                          <a:pt x="16" y="165197"/>
                          <a:pt x="60860" y="112255"/>
                          <a:pt x="135908" y="112255"/>
                        </a:cubicBezTo>
                        <a:lnTo>
                          <a:pt x="135908" y="230539"/>
                        </a:lnTo>
                        <a:cubicBezTo>
                          <a:pt x="135893" y="269967"/>
                          <a:pt x="135879" y="309395"/>
                          <a:pt x="135864" y="348823"/>
                        </a:cubicBezTo>
                        <a:cubicBezTo>
                          <a:pt x="60810" y="348802"/>
                          <a:pt x="-16" y="295835"/>
                          <a:pt x="0" y="230514"/>
                        </a:cubicBezTo>
                        <a:close/>
                      </a:path>
                    </a:pathLst>
                  </a:custGeom>
                  <a:solidFill>
                    <a:srgbClr val="005B9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tangle: Rounded Corners 356">
                    <a:extLst>
                      <a:ext uri="{FF2B5EF4-FFF2-40B4-BE49-F238E27FC236}">
                        <a16:creationId xmlns:a16="http://schemas.microsoft.com/office/drawing/2014/main" id="{7ED5B5B7-1AA3-443D-A2F8-B89B41CCBD1E}"/>
                      </a:ext>
                    </a:extLst>
                  </p:cNvPr>
                  <p:cNvSpPr/>
                  <p:nvPr/>
                </p:nvSpPr>
                <p:spPr>
                  <a:xfrm>
                    <a:off x="1991398" y="4203140"/>
                    <a:ext cx="45719" cy="362826"/>
                  </a:xfrm>
                  <a:prstGeom prst="roundRect">
                    <a:avLst/>
                  </a:prstGeom>
                  <a:solidFill>
                    <a:srgbClr val="F3B13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DA5496DD-BE45-4AD9-A5CA-527574C7B233}"/>
                    </a:ext>
                  </a:extLst>
                </p:cNvPr>
                <p:cNvGrpSpPr/>
                <p:nvPr/>
              </p:nvGrpSpPr>
              <p:grpSpPr>
                <a:xfrm rot="21247114">
                  <a:off x="4391030" y="2577240"/>
                  <a:ext cx="205455" cy="1694395"/>
                  <a:chOff x="6052396" y="2164829"/>
                  <a:chExt cx="511908" cy="2695281"/>
                </a:xfrm>
              </p:grpSpPr>
              <p:sp>
                <p:nvSpPr>
                  <p:cNvPr id="348" name="Trapezoid 347">
                    <a:extLst>
                      <a:ext uri="{FF2B5EF4-FFF2-40B4-BE49-F238E27FC236}">
                        <a16:creationId xmlns:a16="http://schemas.microsoft.com/office/drawing/2014/main" id="{26A80082-C07D-43FB-8855-F0E1F2F90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01216" y="2276474"/>
                    <a:ext cx="420517" cy="280139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02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9" name="Rectangle: Rounded Corners 348">
                    <a:extLst>
                      <a:ext uri="{FF2B5EF4-FFF2-40B4-BE49-F238E27FC236}">
                        <a16:creationId xmlns:a16="http://schemas.microsoft.com/office/drawing/2014/main" id="{6BD97D78-1672-447B-9462-1947A73F4676}"/>
                      </a:ext>
                    </a:extLst>
                  </p:cNvPr>
                  <p:cNvSpPr/>
                  <p:nvPr/>
                </p:nvSpPr>
                <p:spPr>
                  <a:xfrm>
                    <a:off x="6052396" y="2556620"/>
                    <a:ext cx="511908" cy="1812817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0" name="Rectangle: Top Corners Rounded 349">
                    <a:extLst>
                      <a:ext uri="{FF2B5EF4-FFF2-40B4-BE49-F238E27FC236}">
                        <a16:creationId xmlns:a16="http://schemas.microsoft.com/office/drawing/2014/main" id="{D7AC959F-3AC3-4864-BE95-EA8FD931632B}"/>
                      </a:ext>
                    </a:extLst>
                  </p:cNvPr>
                  <p:cNvSpPr/>
                  <p:nvPr/>
                </p:nvSpPr>
                <p:spPr>
                  <a:xfrm>
                    <a:off x="6191567" y="2164829"/>
                    <a:ext cx="250296" cy="108996"/>
                  </a:xfrm>
                  <a:prstGeom prst="round2Same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8910F3DB-DB6F-43F1-A074-FF8E4A0489C9}"/>
                      </a:ext>
                    </a:extLst>
                  </p:cNvPr>
                  <p:cNvSpPr/>
                  <p:nvPr/>
                </p:nvSpPr>
                <p:spPr>
                  <a:xfrm>
                    <a:off x="6159380" y="2978548"/>
                    <a:ext cx="303433" cy="962975"/>
                  </a:xfrm>
                  <a:prstGeom prst="ellipse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8C250722-985B-44C1-A3ED-C47F7E412D29}"/>
                      </a:ext>
                    </a:extLst>
                  </p:cNvPr>
                  <p:cNvSpPr/>
                  <p:nvPr/>
                </p:nvSpPr>
                <p:spPr>
                  <a:xfrm>
                    <a:off x="6058462" y="4026884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6F5F3B18-3D2E-4A51-ACC8-F2434D6203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83294" y="4365790"/>
                    <a:ext cx="463088" cy="279110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4" name="Rectangle: Single Corner Snipped 353">
                    <a:extLst>
                      <a:ext uri="{FF2B5EF4-FFF2-40B4-BE49-F238E27FC236}">
                        <a16:creationId xmlns:a16="http://schemas.microsoft.com/office/drawing/2014/main" id="{C9075ECE-4808-475C-A93D-5A9177271C7C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242367" y="4647554"/>
                    <a:ext cx="141412" cy="212556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793C92CB-FB6D-4B37-A860-0BC1C1933BB5}"/>
                      </a:ext>
                    </a:extLst>
                  </p:cNvPr>
                  <p:cNvSpPr/>
                  <p:nvPr/>
                </p:nvSpPr>
                <p:spPr>
                  <a:xfrm>
                    <a:off x="6058462" y="2768416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FD24DBD3-B304-455A-B229-DC4B1C60868B}"/>
                    </a:ext>
                  </a:extLst>
                </p:cNvPr>
                <p:cNvGrpSpPr/>
                <p:nvPr/>
              </p:nvGrpSpPr>
              <p:grpSpPr>
                <a:xfrm rot="683555">
                  <a:off x="4924832" y="2699991"/>
                  <a:ext cx="318971" cy="1684761"/>
                  <a:chOff x="5790809" y="2939491"/>
                  <a:chExt cx="318971" cy="1684761"/>
                </a:xfrm>
              </p:grpSpPr>
              <p:sp>
                <p:nvSpPr>
                  <p:cNvPr id="340" name="Trapezoid 339">
                    <a:extLst>
                      <a:ext uri="{FF2B5EF4-FFF2-40B4-BE49-F238E27FC236}">
                        <a16:creationId xmlns:a16="http://schemas.microsoft.com/office/drawing/2014/main" id="{EB186EA8-0B43-4801-872F-19355BE669DA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941005" y="3008711"/>
                    <a:ext cx="168775" cy="176110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F6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51CC73DF-2070-485B-A399-886B459876CC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49779" y="3180776"/>
                    <a:ext cx="205455" cy="1139632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2" name="Rectangle: Top Corners Rounded 341">
                    <a:extLst>
                      <a:ext uri="{FF2B5EF4-FFF2-40B4-BE49-F238E27FC236}">
                        <a16:creationId xmlns:a16="http://schemas.microsoft.com/office/drawing/2014/main" id="{49F54D84-AA34-497C-AD8C-07A06F5FFB90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990756" y="2939491"/>
                    <a:ext cx="100457" cy="68521"/>
                  </a:xfrm>
                  <a:prstGeom prst="round2Same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E2E9B4DA-3E06-4397-8F9C-A4CF37DD5F5E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2915" y="3446154"/>
                    <a:ext cx="121783" cy="605377"/>
                  </a:xfrm>
                  <a:prstGeom prst="ellipse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3F0D4DD3-8F08-4221-B028-CE25E8D4B6E6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09372" y="4102855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8C656EE4-C652-4E2B-86A2-8198F40D757C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790809" y="4314502"/>
                    <a:ext cx="185861" cy="175463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6" name="Rectangle: Single Corner Snipped 345">
                    <a:extLst>
                      <a:ext uri="{FF2B5EF4-FFF2-40B4-BE49-F238E27FC236}">
                        <a16:creationId xmlns:a16="http://schemas.microsoft.com/office/drawing/2014/main" id="{9F65F441-5BFF-466A-A163-0CEC60E48DED}"/>
                      </a:ext>
                    </a:extLst>
                  </p:cNvPr>
                  <p:cNvSpPr/>
                  <p:nvPr/>
                </p:nvSpPr>
                <p:spPr>
                  <a:xfrm rot="11175101" flipH="1">
                    <a:off x="5837647" y="4490628"/>
                    <a:ext cx="56756" cy="13362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719E65F7-65F3-4364-A0DA-D74363B6F8CB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5524" y="3316420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FDB31379-C67B-469B-B24E-59E2640BDB59}"/>
                    </a:ext>
                  </a:extLst>
                </p:cNvPr>
                <p:cNvGrpSpPr/>
                <p:nvPr/>
              </p:nvGrpSpPr>
              <p:grpSpPr>
                <a:xfrm>
                  <a:off x="3854776" y="3076535"/>
                  <a:ext cx="1612483" cy="1346453"/>
                  <a:chOff x="825951" y="3136998"/>
                  <a:chExt cx="1612483" cy="1346453"/>
                </a:xfrm>
              </p:grpSpPr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AA60BA9B-2AC3-4AC6-A9A6-BBEA92866F32}"/>
                      </a:ext>
                    </a:extLst>
                  </p:cNvPr>
                  <p:cNvSpPr/>
                  <p:nvPr/>
                </p:nvSpPr>
                <p:spPr>
                  <a:xfrm>
                    <a:off x="825951" y="3136998"/>
                    <a:ext cx="1612483" cy="1346453"/>
                  </a:xfrm>
                  <a:custGeom>
                    <a:avLst/>
                    <a:gdLst>
                      <a:gd name="connsiteX0" fmla="*/ 0 w 1521882"/>
                      <a:gd name="connsiteY0" fmla="*/ 0 h 1596417"/>
                      <a:gd name="connsiteX1" fmla="*/ 835103 w 1521882"/>
                      <a:gd name="connsiteY1" fmla="*/ 0 h 1596417"/>
                      <a:gd name="connsiteX2" fmla="*/ 846504 w 1521882"/>
                      <a:gd name="connsiteY2" fmla="*/ 136616 h 1596417"/>
                      <a:gd name="connsiteX3" fmla="*/ 1018443 w 1521882"/>
                      <a:gd name="connsiteY3" fmla="*/ 505638 h 1596417"/>
                      <a:gd name="connsiteX4" fmla="*/ 1461389 w 1521882"/>
                      <a:gd name="connsiteY4" fmla="*/ 736093 h 1596417"/>
                      <a:gd name="connsiteX5" fmla="*/ 1521882 w 1521882"/>
                      <a:gd name="connsiteY5" fmla="*/ 737407 h 1596417"/>
                      <a:gd name="connsiteX6" fmla="*/ 1521882 w 1521882"/>
                      <a:gd name="connsiteY6" fmla="*/ 1596417 h 1596417"/>
                      <a:gd name="connsiteX7" fmla="*/ 0 w 1521882"/>
                      <a:gd name="connsiteY7" fmla="*/ 1596417 h 1596417"/>
                      <a:gd name="connsiteX8" fmla="*/ 0 w 1521882"/>
                      <a:gd name="connsiteY8" fmla="*/ 0 h 1596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1882" h="1596417">
                        <a:moveTo>
                          <a:pt x="0" y="0"/>
                        </a:moveTo>
                        <a:lnTo>
                          <a:pt x="835103" y="0"/>
                        </a:lnTo>
                        <a:lnTo>
                          <a:pt x="846504" y="136616"/>
                        </a:lnTo>
                        <a:cubicBezTo>
                          <a:pt x="870226" y="274060"/>
                          <a:pt x="929444" y="402349"/>
                          <a:pt x="1018443" y="505638"/>
                        </a:cubicBezTo>
                        <a:cubicBezTo>
                          <a:pt x="1135034" y="640950"/>
                          <a:pt x="1293394" y="722590"/>
                          <a:pt x="1461389" y="736093"/>
                        </a:cubicBezTo>
                        <a:lnTo>
                          <a:pt x="1521882" y="737407"/>
                        </a:lnTo>
                        <a:lnTo>
                          <a:pt x="1521882" y="1596417"/>
                        </a:lnTo>
                        <a:lnTo>
                          <a:pt x="0" y="1596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3586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22C8207C-5AD8-4445-B268-1517541E0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2073" y="4432403"/>
                    <a:ext cx="256032" cy="2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" name="Arc 328">
                    <a:extLst>
                      <a:ext uri="{FF2B5EF4-FFF2-40B4-BE49-F238E27FC236}">
                        <a16:creationId xmlns:a16="http://schemas.microsoft.com/office/drawing/2014/main" id="{91103408-6C9A-4183-9EC6-4166A377AC80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2235048" y="4288350"/>
                    <a:ext cx="144936" cy="146446"/>
                  </a:xfrm>
                  <a:prstGeom prst="arc">
                    <a:avLst>
                      <a:gd name="adj1" fmla="val 15312874"/>
                      <a:gd name="adj2" fmla="val 21201758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30" name="Arc 329">
                    <a:extLst>
                      <a:ext uri="{FF2B5EF4-FFF2-40B4-BE49-F238E27FC236}">
                        <a16:creationId xmlns:a16="http://schemas.microsoft.com/office/drawing/2014/main" id="{03A584A7-80F3-4EDC-8C01-6682C9C4AE9C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882698" y="4288351"/>
                    <a:ext cx="144936" cy="146446"/>
                  </a:xfrm>
                  <a:prstGeom prst="arc">
                    <a:avLst>
                      <a:gd name="adj1" fmla="val 147802"/>
                      <a:gd name="adj2" fmla="val 6020071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DFEC14CB-49AF-4D0C-94A4-B59CE4B5AA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20374" y="4429974"/>
                    <a:ext cx="266157" cy="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13ECEB42-9F2A-462A-817B-FDA5B7A80E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0419" y="4430328"/>
                    <a:ext cx="260036" cy="2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C24E8CAC-1A20-4811-B286-18827F80B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22368" y="4430328"/>
                    <a:ext cx="239875" cy="71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F8CDC745-1D2F-47F3-918A-2A17D9CD9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473" y="3822433"/>
                    <a:ext cx="2316" cy="21063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D0987AC-EADD-475A-8A02-A4EBCDF2C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744" y="4105571"/>
                    <a:ext cx="1507" cy="16252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F3026158-67AA-4289-99B3-CAA621EF8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5271" y="3805774"/>
                    <a:ext cx="0" cy="23010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06A25D5F-E795-426D-9ADD-C8B44958E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4727" y="4089680"/>
                    <a:ext cx="0" cy="20695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6413385B-C0C7-4BCB-B086-C627B86DA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3164" y="3508910"/>
                    <a:ext cx="0" cy="24989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54577049-CFD7-4293-8565-FBFE9DE680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421" y="3188068"/>
                    <a:ext cx="1373" cy="257930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A797B767-7FE2-41BA-A6A8-068868E11BF5}"/>
                  </a:ext>
                </a:extLst>
              </p:cNvPr>
              <p:cNvGrpSpPr/>
              <p:nvPr/>
            </p:nvGrpSpPr>
            <p:grpSpPr>
              <a:xfrm>
                <a:off x="3842473" y="1150205"/>
                <a:ext cx="1660402" cy="1216864"/>
                <a:chOff x="3842473" y="1150205"/>
                <a:chExt cx="1660402" cy="1216864"/>
              </a:xfrm>
            </p:grpSpPr>
            <p:sp>
              <p:nvSpPr>
                <p:cNvPr id="319" name="Rectangle 235">
                  <a:extLst>
                    <a:ext uri="{FF2B5EF4-FFF2-40B4-BE49-F238E27FC236}">
                      <a16:creationId xmlns:a16="http://schemas.microsoft.com/office/drawing/2014/main" id="{98FDE10F-A8A7-484D-920A-2EA2E2731DA2}"/>
                    </a:ext>
                  </a:extLst>
                </p:cNvPr>
                <p:cNvSpPr/>
                <p:nvPr/>
              </p:nvSpPr>
              <p:spPr>
                <a:xfrm>
                  <a:off x="3842473" y="1150205"/>
                  <a:ext cx="149722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20" name="Rectangle 235">
                  <a:extLst>
                    <a:ext uri="{FF2B5EF4-FFF2-40B4-BE49-F238E27FC236}">
                      <a16:creationId xmlns:a16="http://schemas.microsoft.com/office/drawing/2014/main" id="{76B5F73E-B5E0-44B2-9933-CC15E9C33C31}"/>
                    </a:ext>
                  </a:extLst>
                </p:cNvPr>
                <p:cNvSpPr/>
                <p:nvPr/>
              </p:nvSpPr>
              <p:spPr>
                <a:xfrm>
                  <a:off x="4005653" y="1210124"/>
                  <a:ext cx="1497222" cy="1156945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21" name="Rectangle 235">
                  <a:extLst>
                    <a:ext uri="{FF2B5EF4-FFF2-40B4-BE49-F238E27FC236}">
                      <a16:creationId xmlns:a16="http://schemas.microsoft.com/office/drawing/2014/main" id="{3F719E91-D79E-4EF6-8ED0-ED1C1F7DACEE}"/>
                    </a:ext>
                  </a:extLst>
                </p:cNvPr>
                <p:cNvSpPr/>
                <p:nvPr/>
              </p:nvSpPr>
              <p:spPr>
                <a:xfrm>
                  <a:off x="3960365" y="1231626"/>
                  <a:ext cx="147046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318" name="Flowchart: Off-page Connector 317">
                <a:extLst>
                  <a:ext uri="{FF2B5EF4-FFF2-40B4-BE49-F238E27FC236}">
                    <a16:creationId xmlns:a16="http://schemas.microsoft.com/office/drawing/2014/main" id="{A9DD86D7-C009-4FBA-9923-72FD207A9F0E}"/>
                  </a:ext>
                </a:extLst>
              </p:cNvPr>
              <p:cNvSpPr/>
              <p:nvPr/>
            </p:nvSpPr>
            <p:spPr>
              <a:xfrm>
                <a:off x="6442012" y="992224"/>
                <a:ext cx="310375" cy="1374846"/>
              </a:xfrm>
              <a:prstGeom prst="flowChartOffpageConnector">
                <a:avLst/>
              </a:prstGeom>
              <a:solidFill>
                <a:srgbClr val="C95F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A91E03-41F4-4A4D-8419-F166537D7950}"/>
                </a:ext>
              </a:extLst>
            </p:cNvPr>
            <p:cNvSpPr txBox="1"/>
            <p:nvPr/>
          </p:nvSpPr>
          <p:spPr>
            <a:xfrm>
              <a:off x="6390338" y="3444902"/>
              <a:ext cx="51610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SG" sz="1000" b="1" dirty="0">
                  <a:latin typeface="Rockwell" panose="02060603020205020403" pitchFamily="18" charset="0"/>
                </a:rPr>
                <a:t>MS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3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52AA9-8729-44D9-946F-F1BC48F5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43" y="419993"/>
            <a:ext cx="5236027" cy="60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7</cp:revision>
  <dcterms:created xsi:type="dcterms:W3CDTF">2021-08-21T08:03:44Z</dcterms:created>
  <dcterms:modified xsi:type="dcterms:W3CDTF">2021-08-22T02:55:16Z</dcterms:modified>
</cp:coreProperties>
</file>