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1877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7831-0A5D-45E8-9646-988FCBF5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ADCE5-8EE9-4B06-A284-27369D586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0B2C-0C7C-42F8-8695-4649434C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3E468-1494-470A-B2CF-875B4DDB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4C1DB-7AFE-4A25-AA9A-C5E3D2B9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998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9139-811F-47DE-9C41-E2DBED9A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C04FE-85C5-4EF0-ADB0-48DFD69BB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F2E8D-7FBF-4E27-A6F7-F0410B07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DE940-C311-473B-8296-B6456DFB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E7218-1212-4C23-8DEF-82F81786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538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F987F-A7F7-42D0-B817-D41E42FFF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9177B-9323-451D-B355-D676CC5E5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FB6F-BB91-4405-90CE-57EB777D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1DE1C-DE17-4DFD-AB91-022DF886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95BD2-3947-4726-9773-77D567C2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58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A055-EF40-4D58-B19C-BB855107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E45F5-B528-49D1-BC00-6DBE0944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817D9-F4D8-49ED-8DC5-06CBB692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B185C-3D2F-4785-8C00-2949CE41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431DF-D15D-43A9-9C43-0731B0AA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978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8194-07AC-4004-A7B5-A4AEC5C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4118E-78A4-4C5B-8BD8-C2356BD3A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588E4-1F26-4223-9F89-AEF82848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DA15-82C2-4E02-8630-1A4DEB1E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B3B24-E69F-4DC3-B9DC-83D6D88A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215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3A41-80AF-4E48-9124-C89E03E7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EB236-4B34-463F-8212-D09844AC6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08E26-A52E-4D06-B4AC-2EE7FEF96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0882B-D0E0-4160-AB5B-53B19F3D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71F48-F2C4-4E29-997C-634ED894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6241E-63FD-4DFB-8F9B-5154AE62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44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6BF7-F7B5-4DE0-B459-7F0BB402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B2E93-CA2C-4ECE-A0DF-EF0A7A27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96566-FB40-4369-9F0F-9479851C6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7D868-7A4C-47C6-9F6F-FA2AEED8B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6CD95-7057-450E-B8F7-8E20E6A56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BB7AC-8B50-425B-ABC6-419D9760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8A617-FB3D-4363-B190-B2FC265E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7079C-C035-4927-8201-51793F8A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309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628D-7EF7-4D32-8B36-0E57FD27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6C448-7C4C-4487-8202-2203C33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6DC26-5169-44FA-88C4-3315F2FA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508E3-A819-4BF2-9A8D-9DFBE293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802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2EA01-707F-482B-BD57-D67BAFB5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9EA0B-5991-413D-A063-EDD5716A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9BD2F-C394-491A-A40C-F7850EA2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48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50A9-45A3-4084-92B0-5C77A37C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54C5-2A44-472F-A6C4-9242B380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DC04B-BE84-4DF3-8301-FF2B0B54C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A8CDC-CCF3-4073-81A8-B80D4A41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623A4-6EC2-4E64-AD4E-45FF03C1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EC379-5B54-4D15-8967-7C1F3348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43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60A1-776B-4C59-9BD5-B964C3FC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C9338-A631-4558-806F-B0E4E8985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186CD-5385-4588-A5F7-120B9372F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D86BB-E7D3-4BB2-B8B3-2ECBD0EB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07404-AD70-406F-8BF7-8D678F0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B304B-B70E-4B09-A64F-D826AC53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18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DF78C-23E7-484A-8FFC-6DAFDE01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EAB7B-3827-45DB-8717-78394F1B5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0202-1488-4BD1-8F0E-16D2FB821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8F75-67FA-4BA2-8A59-51542D7C888E}" type="datetimeFigureOut">
              <a:rPr lang="en-SG" smtClean="0"/>
              <a:t>22/8/2021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483D-1C6C-4F0E-9F80-9B167DF3E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F3A69-E5C4-48E3-BA9A-CA65BC936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8088-F0B9-486A-A48E-8035215F7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51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CAA524F-A5EC-4E91-A30C-2BD6E8005EEC}"/>
              </a:ext>
            </a:extLst>
          </p:cNvPr>
          <p:cNvGrpSpPr/>
          <p:nvPr/>
        </p:nvGrpSpPr>
        <p:grpSpPr>
          <a:xfrm>
            <a:off x="3648093" y="992224"/>
            <a:ext cx="5173433" cy="3553466"/>
            <a:chOff x="3648093" y="992224"/>
            <a:chExt cx="5173433" cy="3553466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78D95698-2CCF-4D8C-B1F9-CAA7E90BC8C1}"/>
                </a:ext>
              </a:extLst>
            </p:cNvPr>
            <p:cNvSpPr/>
            <p:nvPr/>
          </p:nvSpPr>
          <p:spPr>
            <a:xfrm rot="5400000">
              <a:off x="4188452" y="454852"/>
              <a:ext cx="3550479" cy="4631197"/>
            </a:xfrm>
            <a:prstGeom prst="roundRect">
              <a:avLst>
                <a:gd name="adj" fmla="val 6938"/>
              </a:avLst>
            </a:prstGeom>
            <a:solidFill>
              <a:srgbClr val="DCB47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: Top Corners Rounded 98">
              <a:extLst>
                <a:ext uri="{FF2B5EF4-FFF2-40B4-BE49-F238E27FC236}">
                  <a16:creationId xmlns:a16="http://schemas.microsoft.com/office/drawing/2014/main" id="{59AD8F97-E3B0-4714-9DDF-C9DCEC894903}"/>
                </a:ext>
              </a:extLst>
            </p:cNvPr>
            <p:cNvSpPr/>
            <p:nvPr/>
          </p:nvSpPr>
          <p:spPr>
            <a:xfrm rot="5400000">
              <a:off x="8370780" y="2549529"/>
              <a:ext cx="360838" cy="540654"/>
            </a:xfrm>
            <a:prstGeom prst="round2SameRect">
              <a:avLst>
                <a:gd name="adj1" fmla="val 9063"/>
                <a:gd name="adj2" fmla="val 0"/>
              </a:avLst>
            </a:prstGeom>
            <a:solidFill>
              <a:srgbClr val="DCB47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7754CA3-80EE-4A0C-A236-D3BBB87B92A4}"/>
                </a:ext>
              </a:extLst>
            </p:cNvPr>
            <p:cNvSpPr/>
            <p:nvPr/>
          </p:nvSpPr>
          <p:spPr>
            <a:xfrm rot="10800000">
              <a:off x="8541827" y="2695293"/>
              <a:ext cx="222451" cy="2370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D126C8-B1B6-4CA6-96BF-BEB49DE43EBE}"/>
                </a:ext>
              </a:extLst>
            </p:cNvPr>
            <p:cNvSpPr/>
            <p:nvPr/>
          </p:nvSpPr>
          <p:spPr>
            <a:xfrm rot="5400000">
              <a:off x="4183816" y="2430591"/>
              <a:ext cx="3550479" cy="679720"/>
            </a:xfrm>
            <a:prstGeom prst="rect">
              <a:avLst/>
            </a:prstGeom>
            <a:solidFill>
              <a:srgbClr val="CE974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: Top Corners Rounded 90">
              <a:extLst>
                <a:ext uri="{FF2B5EF4-FFF2-40B4-BE49-F238E27FC236}">
                  <a16:creationId xmlns:a16="http://schemas.microsoft.com/office/drawing/2014/main" id="{E05C5EBB-2FD5-40A4-9358-8DA7E0EA0F99}"/>
                </a:ext>
              </a:extLst>
            </p:cNvPr>
            <p:cNvSpPr/>
            <p:nvPr/>
          </p:nvSpPr>
          <p:spPr>
            <a:xfrm rot="5400000">
              <a:off x="7849683" y="1998434"/>
              <a:ext cx="508820" cy="139613"/>
            </a:xfrm>
            <a:prstGeom prst="round2SameRect">
              <a:avLst>
                <a:gd name="adj1" fmla="val 44510"/>
                <a:gd name="adj2" fmla="val 0"/>
              </a:avLst>
            </a:prstGeom>
            <a:solidFill>
              <a:srgbClr val="EB3453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Rectangle: Top Corners Rounded 91">
              <a:extLst>
                <a:ext uri="{FF2B5EF4-FFF2-40B4-BE49-F238E27FC236}">
                  <a16:creationId xmlns:a16="http://schemas.microsoft.com/office/drawing/2014/main" id="{7E8234D3-7B87-4BCA-829F-E87EF61AC267}"/>
                </a:ext>
              </a:extLst>
            </p:cNvPr>
            <p:cNvSpPr/>
            <p:nvPr/>
          </p:nvSpPr>
          <p:spPr>
            <a:xfrm rot="5400000">
              <a:off x="7871013" y="1438161"/>
              <a:ext cx="452232" cy="139614"/>
            </a:xfrm>
            <a:prstGeom prst="round2SameRect">
              <a:avLst>
                <a:gd name="adj1" fmla="val 44510"/>
                <a:gd name="adj2" fmla="val 0"/>
              </a:avLst>
            </a:prstGeom>
            <a:solidFill>
              <a:srgbClr val="FFE90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: Top Corners Rounded 92">
              <a:extLst>
                <a:ext uri="{FF2B5EF4-FFF2-40B4-BE49-F238E27FC236}">
                  <a16:creationId xmlns:a16="http://schemas.microsoft.com/office/drawing/2014/main" id="{44F9C190-EB4F-44C1-948B-39D502CF3C1C}"/>
                </a:ext>
              </a:extLst>
            </p:cNvPr>
            <p:cNvSpPr/>
            <p:nvPr/>
          </p:nvSpPr>
          <p:spPr>
            <a:xfrm rot="5400000">
              <a:off x="7847835" y="2619684"/>
              <a:ext cx="508822" cy="143307"/>
            </a:xfrm>
            <a:prstGeom prst="round2SameRect">
              <a:avLst>
                <a:gd name="adj1" fmla="val 44510"/>
                <a:gd name="adj2" fmla="val 0"/>
              </a:avLst>
            </a:prstGeom>
            <a:solidFill>
              <a:srgbClr val="009C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Rectangle: Top Corners Rounded 93">
              <a:extLst>
                <a:ext uri="{FF2B5EF4-FFF2-40B4-BE49-F238E27FC236}">
                  <a16:creationId xmlns:a16="http://schemas.microsoft.com/office/drawing/2014/main" id="{3AB2315B-3555-420E-A2D5-DA8B96CB424F}"/>
                </a:ext>
              </a:extLst>
            </p:cNvPr>
            <p:cNvSpPr/>
            <p:nvPr/>
          </p:nvSpPr>
          <p:spPr>
            <a:xfrm rot="5400000">
              <a:off x="7844340" y="3274911"/>
              <a:ext cx="508822" cy="143307"/>
            </a:xfrm>
            <a:prstGeom prst="round2SameRect">
              <a:avLst>
                <a:gd name="adj1" fmla="val 44510"/>
                <a:gd name="adj2" fmla="val 0"/>
              </a:avLst>
            </a:prstGeom>
            <a:solidFill>
              <a:srgbClr val="00B2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Rectangle: Top Corners Rounded 94">
              <a:extLst>
                <a:ext uri="{FF2B5EF4-FFF2-40B4-BE49-F238E27FC236}">
                  <a16:creationId xmlns:a16="http://schemas.microsoft.com/office/drawing/2014/main" id="{D1B2A101-9460-4C74-BDFC-766DDF81EAC5}"/>
                </a:ext>
              </a:extLst>
            </p:cNvPr>
            <p:cNvSpPr/>
            <p:nvPr/>
          </p:nvSpPr>
          <p:spPr>
            <a:xfrm rot="5400000">
              <a:off x="7851527" y="3933463"/>
              <a:ext cx="508822" cy="143307"/>
            </a:xfrm>
            <a:prstGeom prst="round2SameRect">
              <a:avLst>
                <a:gd name="adj1" fmla="val 44510"/>
                <a:gd name="adj2" fmla="val 0"/>
              </a:avLst>
            </a:prstGeom>
            <a:solidFill>
              <a:srgbClr val="5853A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Rectangle: Top Corners Rounded 95">
              <a:extLst>
                <a:ext uri="{FF2B5EF4-FFF2-40B4-BE49-F238E27FC236}">
                  <a16:creationId xmlns:a16="http://schemas.microsoft.com/office/drawing/2014/main" id="{FD0EE1DF-53D7-4D6C-B4B6-75EF5B15BEBA}"/>
                </a:ext>
              </a:extLst>
            </p:cNvPr>
            <p:cNvSpPr/>
            <p:nvPr/>
          </p:nvSpPr>
          <p:spPr>
            <a:xfrm rot="5400000">
              <a:off x="5397182" y="1762109"/>
              <a:ext cx="3263053" cy="2026395"/>
            </a:xfrm>
            <a:prstGeom prst="round2SameRect">
              <a:avLst>
                <a:gd name="adj1" fmla="val 5762"/>
                <a:gd name="adj2" fmla="val 0"/>
              </a:avLst>
            </a:prstGeom>
            <a:solidFill>
              <a:srgbClr val="F1ECE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2080284-5C61-46F7-BAA5-67B22CD1DDFF}"/>
                </a:ext>
              </a:extLst>
            </p:cNvPr>
            <p:cNvSpPr/>
            <p:nvPr/>
          </p:nvSpPr>
          <p:spPr>
            <a:xfrm>
              <a:off x="5882313" y="1070324"/>
              <a:ext cx="152111" cy="3408310"/>
            </a:xfrm>
            <a:prstGeom prst="roundRect">
              <a:avLst/>
            </a:prstGeom>
            <a:solidFill>
              <a:srgbClr val="A9A5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296C4D4-2BAB-4EC5-BC32-0775C552E4F9}"/>
                </a:ext>
              </a:extLst>
            </p:cNvPr>
            <p:cNvGrpSpPr/>
            <p:nvPr/>
          </p:nvGrpSpPr>
          <p:grpSpPr>
            <a:xfrm>
              <a:off x="5665430" y="1250098"/>
              <a:ext cx="595386" cy="3057078"/>
              <a:chOff x="2484646" y="1644300"/>
              <a:chExt cx="682709" cy="3493963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4542D8D-087E-4E25-9A83-70F87DB051CE}"/>
                  </a:ext>
                </a:extLst>
              </p:cNvPr>
              <p:cNvGrpSpPr/>
              <p:nvPr/>
            </p:nvGrpSpPr>
            <p:grpSpPr>
              <a:xfrm>
                <a:off x="2488918" y="1644300"/>
                <a:ext cx="672997" cy="183902"/>
                <a:chOff x="2488921" y="1644298"/>
                <a:chExt cx="672998" cy="183902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DDB6983C-6D9C-485B-9FBD-02D427CA228E}"/>
                    </a:ext>
                  </a:extLst>
                </p:cNvPr>
                <p:cNvSpPr/>
                <p:nvPr/>
              </p:nvSpPr>
              <p:spPr>
                <a:xfrm>
                  <a:off x="2980070" y="1644298"/>
                  <a:ext cx="181849" cy="180975"/>
                </a:xfrm>
                <a:prstGeom prst="ellipse">
                  <a:avLst/>
                </a:prstGeom>
                <a:solidFill>
                  <a:srgbClr val="75767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671532B-C78B-4859-8AAA-2870A3464CD8}"/>
                    </a:ext>
                  </a:extLst>
                </p:cNvPr>
                <p:cNvSpPr/>
                <p:nvPr/>
              </p:nvSpPr>
              <p:spPr>
                <a:xfrm>
                  <a:off x="2488921" y="1647224"/>
                  <a:ext cx="186353" cy="180976"/>
                </a:xfrm>
                <a:prstGeom prst="ellipse">
                  <a:avLst/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751DCEE4-678B-48FE-B318-6645BF3CA39A}"/>
                    </a:ext>
                  </a:extLst>
                </p:cNvPr>
                <p:cNvSpPr/>
                <p:nvPr/>
              </p:nvSpPr>
              <p:spPr>
                <a:xfrm>
                  <a:off x="2543508" y="1695711"/>
                  <a:ext cx="558800" cy="74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E280CAD-0D4B-4FCE-B124-1CD947DE6E95}"/>
                  </a:ext>
                </a:extLst>
              </p:cNvPr>
              <p:cNvGrpSpPr/>
              <p:nvPr/>
            </p:nvGrpSpPr>
            <p:grpSpPr>
              <a:xfrm>
                <a:off x="2494358" y="2042350"/>
                <a:ext cx="672997" cy="183902"/>
                <a:chOff x="2488921" y="1644298"/>
                <a:chExt cx="672998" cy="183902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2435D75-EA5E-472A-9C28-7E65D9ED7444}"/>
                    </a:ext>
                  </a:extLst>
                </p:cNvPr>
                <p:cNvSpPr/>
                <p:nvPr/>
              </p:nvSpPr>
              <p:spPr>
                <a:xfrm>
                  <a:off x="2980070" y="1644298"/>
                  <a:ext cx="181849" cy="180975"/>
                </a:xfrm>
                <a:prstGeom prst="ellipse">
                  <a:avLst/>
                </a:prstGeom>
                <a:solidFill>
                  <a:srgbClr val="75767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E47C7132-B53A-4BF8-A112-A2C2023ADDD9}"/>
                    </a:ext>
                  </a:extLst>
                </p:cNvPr>
                <p:cNvSpPr/>
                <p:nvPr/>
              </p:nvSpPr>
              <p:spPr>
                <a:xfrm>
                  <a:off x="2488921" y="1647224"/>
                  <a:ext cx="186353" cy="180976"/>
                </a:xfrm>
                <a:prstGeom prst="ellipse">
                  <a:avLst/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C69CBE95-A03D-43A8-9BA6-F9F8CC129BC3}"/>
                    </a:ext>
                  </a:extLst>
                </p:cNvPr>
                <p:cNvSpPr/>
                <p:nvPr/>
              </p:nvSpPr>
              <p:spPr>
                <a:xfrm>
                  <a:off x="2543508" y="1695711"/>
                  <a:ext cx="558800" cy="74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B57B8CA-5EC1-4793-A83B-1AE88CBFFDE0}"/>
                  </a:ext>
                </a:extLst>
              </p:cNvPr>
              <p:cNvGrpSpPr/>
              <p:nvPr/>
            </p:nvGrpSpPr>
            <p:grpSpPr>
              <a:xfrm>
                <a:off x="2488660" y="2451771"/>
                <a:ext cx="672997" cy="183902"/>
                <a:chOff x="2488921" y="1644298"/>
                <a:chExt cx="672998" cy="183902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D2526818-E1D7-491E-B2A0-A1F02DDE6912}"/>
                    </a:ext>
                  </a:extLst>
                </p:cNvPr>
                <p:cNvSpPr/>
                <p:nvPr/>
              </p:nvSpPr>
              <p:spPr>
                <a:xfrm>
                  <a:off x="2980070" y="1644298"/>
                  <a:ext cx="181849" cy="180975"/>
                </a:xfrm>
                <a:prstGeom prst="ellipse">
                  <a:avLst/>
                </a:prstGeom>
                <a:solidFill>
                  <a:srgbClr val="75767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D19B05BE-EFCC-4422-8617-D6D23530A52E}"/>
                    </a:ext>
                  </a:extLst>
                </p:cNvPr>
                <p:cNvSpPr/>
                <p:nvPr/>
              </p:nvSpPr>
              <p:spPr>
                <a:xfrm>
                  <a:off x="2488921" y="1647224"/>
                  <a:ext cx="186353" cy="180976"/>
                </a:xfrm>
                <a:prstGeom prst="ellipse">
                  <a:avLst/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04DD1FC0-5521-4BE1-826C-0992F2011987}"/>
                    </a:ext>
                  </a:extLst>
                </p:cNvPr>
                <p:cNvSpPr/>
                <p:nvPr/>
              </p:nvSpPr>
              <p:spPr>
                <a:xfrm>
                  <a:off x="2543508" y="1695711"/>
                  <a:ext cx="558800" cy="74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F990B6F-3C69-4EF3-B66D-0E16256AE9AB}"/>
                  </a:ext>
                </a:extLst>
              </p:cNvPr>
              <p:cNvGrpSpPr/>
              <p:nvPr/>
            </p:nvGrpSpPr>
            <p:grpSpPr>
              <a:xfrm>
                <a:off x="2484647" y="2856840"/>
                <a:ext cx="672997" cy="183902"/>
                <a:chOff x="2488921" y="1644298"/>
                <a:chExt cx="672998" cy="183902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184AE9AA-7CBA-45D3-ABC2-F4FDAB829E26}"/>
                    </a:ext>
                  </a:extLst>
                </p:cNvPr>
                <p:cNvSpPr/>
                <p:nvPr/>
              </p:nvSpPr>
              <p:spPr>
                <a:xfrm>
                  <a:off x="2980070" y="1644298"/>
                  <a:ext cx="181849" cy="180975"/>
                </a:xfrm>
                <a:prstGeom prst="ellipse">
                  <a:avLst/>
                </a:prstGeom>
                <a:solidFill>
                  <a:srgbClr val="75767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6A54868-4A0C-4692-881C-F0ED59C34BCB}"/>
                    </a:ext>
                  </a:extLst>
                </p:cNvPr>
                <p:cNvSpPr/>
                <p:nvPr/>
              </p:nvSpPr>
              <p:spPr>
                <a:xfrm>
                  <a:off x="2488921" y="1647224"/>
                  <a:ext cx="186353" cy="180976"/>
                </a:xfrm>
                <a:prstGeom prst="ellipse">
                  <a:avLst/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11A870CF-2F65-4628-8410-72FBEFF76180}"/>
                    </a:ext>
                  </a:extLst>
                </p:cNvPr>
                <p:cNvSpPr/>
                <p:nvPr/>
              </p:nvSpPr>
              <p:spPr>
                <a:xfrm>
                  <a:off x="2543508" y="1695711"/>
                  <a:ext cx="558800" cy="74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BCE6261-8906-4008-8A01-DEA02E2C01A1}"/>
                  </a:ext>
                </a:extLst>
              </p:cNvPr>
              <p:cNvGrpSpPr/>
              <p:nvPr/>
            </p:nvGrpSpPr>
            <p:grpSpPr>
              <a:xfrm>
                <a:off x="2492670" y="3298001"/>
                <a:ext cx="672997" cy="183902"/>
                <a:chOff x="2488921" y="1644298"/>
                <a:chExt cx="672998" cy="183902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3CA0CF31-8352-40A7-B1D3-2CC19478F5EE}"/>
                    </a:ext>
                  </a:extLst>
                </p:cNvPr>
                <p:cNvSpPr/>
                <p:nvPr/>
              </p:nvSpPr>
              <p:spPr>
                <a:xfrm>
                  <a:off x="2980070" y="1644298"/>
                  <a:ext cx="181849" cy="180975"/>
                </a:xfrm>
                <a:prstGeom prst="ellipse">
                  <a:avLst/>
                </a:prstGeom>
                <a:solidFill>
                  <a:srgbClr val="75767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444F74B7-6314-49E1-B57C-B6B98C63EF6B}"/>
                    </a:ext>
                  </a:extLst>
                </p:cNvPr>
                <p:cNvSpPr/>
                <p:nvPr/>
              </p:nvSpPr>
              <p:spPr>
                <a:xfrm>
                  <a:off x="2488921" y="1647224"/>
                  <a:ext cx="186353" cy="180976"/>
                </a:xfrm>
                <a:prstGeom prst="ellipse">
                  <a:avLst/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8B89CA72-9D22-4302-9828-300B4107577F}"/>
                    </a:ext>
                  </a:extLst>
                </p:cNvPr>
                <p:cNvSpPr/>
                <p:nvPr/>
              </p:nvSpPr>
              <p:spPr>
                <a:xfrm>
                  <a:off x="2543508" y="1695711"/>
                  <a:ext cx="558800" cy="74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2F76DD8-2920-405A-97F3-9AFF01C839D7}"/>
                  </a:ext>
                </a:extLst>
              </p:cNvPr>
              <p:cNvGrpSpPr/>
              <p:nvPr/>
            </p:nvGrpSpPr>
            <p:grpSpPr>
              <a:xfrm>
                <a:off x="2488659" y="3727134"/>
                <a:ext cx="672997" cy="183902"/>
                <a:chOff x="2488921" y="1644298"/>
                <a:chExt cx="672998" cy="18390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05040F06-350D-404B-91A4-4FD61413BBD1}"/>
                    </a:ext>
                  </a:extLst>
                </p:cNvPr>
                <p:cNvSpPr/>
                <p:nvPr/>
              </p:nvSpPr>
              <p:spPr>
                <a:xfrm>
                  <a:off x="2980070" y="1644298"/>
                  <a:ext cx="181849" cy="180975"/>
                </a:xfrm>
                <a:prstGeom prst="ellipse">
                  <a:avLst/>
                </a:prstGeom>
                <a:solidFill>
                  <a:srgbClr val="75767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39E5F25-E5FC-4099-BAD6-7EC5DF1994AC}"/>
                    </a:ext>
                  </a:extLst>
                </p:cNvPr>
                <p:cNvSpPr/>
                <p:nvPr/>
              </p:nvSpPr>
              <p:spPr>
                <a:xfrm>
                  <a:off x="2488921" y="1647224"/>
                  <a:ext cx="186353" cy="180976"/>
                </a:xfrm>
                <a:prstGeom prst="ellipse">
                  <a:avLst/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727E3CBC-568D-4216-B18D-1AB2E46685A3}"/>
                    </a:ext>
                  </a:extLst>
                </p:cNvPr>
                <p:cNvSpPr/>
                <p:nvPr/>
              </p:nvSpPr>
              <p:spPr>
                <a:xfrm>
                  <a:off x="2543508" y="1695711"/>
                  <a:ext cx="558800" cy="74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6ADC1CD-C66D-49A0-AE04-B215509AF564}"/>
                  </a:ext>
                </a:extLst>
              </p:cNvPr>
              <p:cNvGrpSpPr/>
              <p:nvPr/>
            </p:nvGrpSpPr>
            <p:grpSpPr>
              <a:xfrm>
                <a:off x="2484646" y="4156263"/>
                <a:ext cx="672997" cy="183902"/>
                <a:chOff x="2488921" y="1644298"/>
                <a:chExt cx="672998" cy="183902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97B68C6-B6C3-47E8-9877-79815563944B}"/>
                    </a:ext>
                  </a:extLst>
                </p:cNvPr>
                <p:cNvSpPr/>
                <p:nvPr/>
              </p:nvSpPr>
              <p:spPr>
                <a:xfrm>
                  <a:off x="2980070" y="1644298"/>
                  <a:ext cx="181849" cy="180975"/>
                </a:xfrm>
                <a:prstGeom prst="ellipse">
                  <a:avLst/>
                </a:prstGeom>
                <a:solidFill>
                  <a:srgbClr val="75767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3C30BC74-82A4-494F-BAC4-A2C293D46D03}"/>
                    </a:ext>
                  </a:extLst>
                </p:cNvPr>
                <p:cNvSpPr/>
                <p:nvPr/>
              </p:nvSpPr>
              <p:spPr>
                <a:xfrm>
                  <a:off x="2488921" y="1647224"/>
                  <a:ext cx="186353" cy="180976"/>
                </a:xfrm>
                <a:prstGeom prst="ellipse">
                  <a:avLst/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DB7A3787-0E2A-41E2-A7CE-937DD93FF6BF}"/>
                    </a:ext>
                  </a:extLst>
                </p:cNvPr>
                <p:cNvSpPr/>
                <p:nvPr/>
              </p:nvSpPr>
              <p:spPr>
                <a:xfrm>
                  <a:off x="2543508" y="1695711"/>
                  <a:ext cx="558800" cy="74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422B98E-8ED6-427F-BDB4-C25BEC92C1CE}"/>
                  </a:ext>
                </a:extLst>
              </p:cNvPr>
              <p:cNvGrpSpPr/>
              <p:nvPr/>
            </p:nvGrpSpPr>
            <p:grpSpPr>
              <a:xfrm>
                <a:off x="2492668" y="4573362"/>
                <a:ext cx="672997" cy="183902"/>
                <a:chOff x="2488921" y="1644298"/>
                <a:chExt cx="672998" cy="183902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6F6E48AA-70B6-4703-A185-FF8721855181}"/>
                    </a:ext>
                  </a:extLst>
                </p:cNvPr>
                <p:cNvSpPr/>
                <p:nvPr/>
              </p:nvSpPr>
              <p:spPr>
                <a:xfrm>
                  <a:off x="2980070" y="1644298"/>
                  <a:ext cx="181849" cy="180975"/>
                </a:xfrm>
                <a:prstGeom prst="ellipse">
                  <a:avLst/>
                </a:prstGeom>
                <a:solidFill>
                  <a:srgbClr val="75767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DE84CD0-D039-4344-A29C-1CF20C82EE00}"/>
                    </a:ext>
                  </a:extLst>
                </p:cNvPr>
                <p:cNvSpPr/>
                <p:nvPr/>
              </p:nvSpPr>
              <p:spPr>
                <a:xfrm>
                  <a:off x="2488921" y="1647224"/>
                  <a:ext cx="186353" cy="180976"/>
                </a:xfrm>
                <a:prstGeom prst="ellipse">
                  <a:avLst/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48D215DD-BC1C-40B9-AA84-4B7C9124AC58}"/>
                    </a:ext>
                  </a:extLst>
                </p:cNvPr>
                <p:cNvSpPr/>
                <p:nvPr/>
              </p:nvSpPr>
              <p:spPr>
                <a:xfrm>
                  <a:off x="2543508" y="1695711"/>
                  <a:ext cx="558800" cy="74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2A809C1-8B66-40D8-8B9D-E2A5A4327784}"/>
                  </a:ext>
                </a:extLst>
              </p:cNvPr>
              <p:cNvGrpSpPr/>
              <p:nvPr/>
            </p:nvGrpSpPr>
            <p:grpSpPr>
              <a:xfrm>
                <a:off x="2488659" y="4954361"/>
                <a:ext cx="672997" cy="183902"/>
                <a:chOff x="2488921" y="1644298"/>
                <a:chExt cx="672998" cy="183902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FDC36BF-ED3A-40BB-A787-BDAA3C28BAF6}"/>
                    </a:ext>
                  </a:extLst>
                </p:cNvPr>
                <p:cNvSpPr/>
                <p:nvPr/>
              </p:nvSpPr>
              <p:spPr>
                <a:xfrm>
                  <a:off x="2980070" y="1644298"/>
                  <a:ext cx="181849" cy="180975"/>
                </a:xfrm>
                <a:prstGeom prst="ellipse">
                  <a:avLst/>
                </a:prstGeom>
                <a:solidFill>
                  <a:srgbClr val="75767C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54CB00B-CE8A-496B-9CAD-0AA2EB868C1B}"/>
                    </a:ext>
                  </a:extLst>
                </p:cNvPr>
                <p:cNvSpPr/>
                <p:nvPr/>
              </p:nvSpPr>
              <p:spPr>
                <a:xfrm>
                  <a:off x="2488921" y="1647224"/>
                  <a:ext cx="186353" cy="180976"/>
                </a:xfrm>
                <a:prstGeom prst="ellipse">
                  <a:avLst/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90CCF8E4-25F3-40E9-B5CB-33AFAACB55C3}"/>
                    </a:ext>
                  </a:extLst>
                </p:cNvPr>
                <p:cNvSpPr/>
                <p:nvPr/>
              </p:nvSpPr>
              <p:spPr>
                <a:xfrm>
                  <a:off x="2543508" y="1695711"/>
                  <a:ext cx="558800" cy="74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9A5AA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8B00FD3-6C02-4DF9-AB3E-A25666F6AA30}"/>
                </a:ext>
              </a:extLst>
            </p:cNvPr>
            <p:cNvGrpSpPr/>
            <p:nvPr/>
          </p:nvGrpSpPr>
          <p:grpSpPr>
            <a:xfrm>
              <a:off x="3854776" y="2577159"/>
              <a:ext cx="1612483" cy="1845829"/>
              <a:chOff x="3854776" y="2577159"/>
              <a:chExt cx="1612483" cy="184582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E9843A1-12BE-49E1-AED3-4CBA8A66EE77}"/>
                  </a:ext>
                </a:extLst>
              </p:cNvPr>
              <p:cNvGrpSpPr/>
              <p:nvPr/>
            </p:nvGrpSpPr>
            <p:grpSpPr>
              <a:xfrm>
                <a:off x="4013907" y="2577159"/>
                <a:ext cx="163912" cy="1512675"/>
                <a:chOff x="6278732" y="1264768"/>
                <a:chExt cx="163912" cy="1512675"/>
              </a:xfrm>
            </p:grpSpPr>
            <p:sp>
              <p:nvSpPr>
                <p:cNvPr id="48" name="Rectangle: Top Corners Rounded 47">
                  <a:extLst>
                    <a:ext uri="{FF2B5EF4-FFF2-40B4-BE49-F238E27FC236}">
                      <a16:creationId xmlns:a16="http://schemas.microsoft.com/office/drawing/2014/main" id="{E73D87D8-106C-4E55-97A0-F2CE6D86035D}"/>
                    </a:ext>
                  </a:extLst>
                </p:cNvPr>
                <p:cNvSpPr/>
                <p:nvPr/>
              </p:nvSpPr>
              <p:spPr>
                <a:xfrm>
                  <a:off x="6278732" y="1264768"/>
                  <a:ext cx="163912" cy="1512675"/>
                </a:xfrm>
                <a:prstGeom prst="round2SameRect">
                  <a:avLst>
                    <a:gd name="adj1" fmla="val 47385"/>
                    <a:gd name="adj2" fmla="val 0"/>
                  </a:avLst>
                </a:prstGeom>
                <a:solidFill>
                  <a:srgbClr val="F7C005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49" name="Rectangle: Top Corners Rounded 48">
                  <a:extLst>
                    <a:ext uri="{FF2B5EF4-FFF2-40B4-BE49-F238E27FC236}">
                      <a16:creationId xmlns:a16="http://schemas.microsoft.com/office/drawing/2014/main" id="{72D941F5-FB4A-4310-B328-67F42BB71DA0}"/>
                    </a:ext>
                  </a:extLst>
                </p:cNvPr>
                <p:cNvSpPr/>
                <p:nvPr/>
              </p:nvSpPr>
              <p:spPr>
                <a:xfrm>
                  <a:off x="6281904" y="1268139"/>
                  <a:ext cx="155130" cy="162385"/>
                </a:xfrm>
                <a:prstGeom prst="round2SameRect">
                  <a:avLst>
                    <a:gd name="adj1" fmla="val 47385"/>
                    <a:gd name="adj2" fmla="val 0"/>
                  </a:avLst>
                </a:prstGeom>
                <a:solidFill>
                  <a:srgbClr val="F7758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AF9143D-DB92-462A-9659-5014659FB6ED}"/>
                    </a:ext>
                  </a:extLst>
                </p:cNvPr>
                <p:cNvSpPr/>
                <p:nvPr/>
              </p:nvSpPr>
              <p:spPr>
                <a:xfrm>
                  <a:off x="6278834" y="1434117"/>
                  <a:ext cx="163810" cy="126177"/>
                </a:xfrm>
                <a:prstGeom prst="rect">
                  <a:avLst/>
                </a:prstGeom>
                <a:solidFill>
                  <a:srgbClr val="AAA2A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09FFF9BD-D10C-433E-9195-DB7AFBF7E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7140" y="1560294"/>
                  <a:ext cx="0" cy="107622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C3233D40-A6F1-400D-83AB-024F69BED9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1564133"/>
                  <a:ext cx="0" cy="107238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B524CBF-CA71-409E-9344-7AEB7AFA00A2}"/>
                  </a:ext>
                </a:extLst>
              </p:cNvPr>
              <p:cNvGrpSpPr/>
              <p:nvPr/>
            </p:nvGrpSpPr>
            <p:grpSpPr>
              <a:xfrm rot="614633">
                <a:off x="4736021" y="2639642"/>
                <a:ext cx="202291" cy="883788"/>
                <a:chOff x="1914901" y="4126841"/>
                <a:chExt cx="202291" cy="883788"/>
              </a:xfrm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6E0ACBEB-9720-4E68-9166-2C49F2209E5C}"/>
                    </a:ext>
                  </a:extLst>
                </p:cNvPr>
                <p:cNvSpPr/>
                <p:nvPr/>
              </p:nvSpPr>
              <p:spPr>
                <a:xfrm rot="5400000">
                  <a:off x="1574153" y="4467589"/>
                  <a:ext cx="883788" cy="202291"/>
                </a:xfrm>
                <a:custGeom>
                  <a:avLst/>
                  <a:gdLst>
                    <a:gd name="connsiteX0" fmla="*/ 140068 w 1547851"/>
                    <a:gd name="connsiteY0" fmla="*/ 345789 h 461052"/>
                    <a:gd name="connsiteX1" fmla="*/ 140068 w 1547851"/>
                    <a:gd name="connsiteY1" fmla="*/ 115263 h 461052"/>
                    <a:gd name="connsiteX2" fmla="*/ 1547851 w 1547851"/>
                    <a:gd name="connsiteY2" fmla="*/ 0 h 461052"/>
                    <a:gd name="connsiteX3" fmla="*/ 1547851 w 1547851"/>
                    <a:gd name="connsiteY3" fmla="*/ 461052 h 461052"/>
                    <a:gd name="connsiteX4" fmla="*/ 0 w 1547851"/>
                    <a:gd name="connsiteY4" fmla="*/ 230514 h 461052"/>
                    <a:gd name="connsiteX5" fmla="*/ 135908 w 1547851"/>
                    <a:gd name="connsiteY5" fmla="*/ 112255 h 461052"/>
                    <a:gd name="connsiteX6" fmla="*/ 135908 w 1547851"/>
                    <a:gd name="connsiteY6" fmla="*/ 230539 h 461052"/>
                    <a:gd name="connsiteX7" fmla="*/ 135864 w 1547851"/>
                    <a:gd name="connsiteY7" fmla="*/ 348823 h 461052"/>
                    <a:gd name="connsiteX8" fmla="*/ 0 w 1547851"/>
                    <a:gd name="connsiteY8" fmla="*/ 230514 h 461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47851" h="461052">
                      <a:moveTo>
                        <a:pt x="140068" y="345789"/>
                      </a:moveTo>
                      <a:lnTo>
                        <a:pt x="140068" y="115263"/>
                      </a:lnTo>
                      <a:lnTo>
                        <a:pt x="1547851" y="0"/>
                      </a:lnTo>
                      <a:lnTo>
                        <a:pt x="1547851" y="461052"/>
                      </a:lnTo>
                      <a:close/>
                      <a:moveTo>
                        <a:pt x="0" y="230514"/>
                      </a:moveTo>
                      <a:cubicBezTo>
                        <a:pt x="16" y="165197"/>
                        <a:pt x="60860" y="112255"/>
                        <a:pt x="135908" y="112255"/>
                      </a:cubicBezTo>
                      <a:lnTo>
                        <a:pt x="135908" y="230539"/>
                      </a:lnTo>
                      <a:cubicBezTo>
                        <a:pt x="135893" y="269967"/>
                        <a:pt x="135879" y="309395"/>
                        <a:pt x="135864" y="348823"/>
                      </a:cubicBezTo>
                      <a:cubicBezTo>
                        <a:pt x="60810" y="348802"/>
                        <a:pt x="-16" y="295835"/>
                        <a:pt x="0" y="230514"/>
                      </a:cubicBezTo>
                      <a:close/>
                    </a:path>
                  </a:pathLst>
                </a:custGeom>
                <a:solidFill>
                  <a:srgbClr val="005B9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9F1AC71B-ACFA-4B3C-80D4-514BD213327A}"/>
                    </a:ext>
                  </a:extLst>
                </p:cNvPr>
                <p:cNvSpPr/>
                <p:nvPr/>
              </p:nvSpPr>
              <p:spPr>
                <a:xfrm>
                  <a:off x="1991398" y="4203140"/>
                  <a:ext cx="45719" cy="362826"/>
                </a:xfrm>
                <a:prstGeom prst="roundRect">
                  <a:avLst/>
                </a:prstGeom>
                <a:solidFill>
                  <a:srgbClr val="F3B13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9E5ADDA-A43A-49AF-B92D-C29A75E2C452}"/>
                  </a:ext>
                </a:extLst>
              </p:cNvPr>
              <p:cNvGrpSpPr/>
              <p:nvPr/>
            </p:nvGrpSpPr>
            <p:grpSpPr>
              <a:xfrm rot="21247114">
                <a:off x="4391030" y="2577240"/>
                <a:ext cx="205455" cy="1694395"/>
                <a:chOff x="6052396" y="2164829"/>
                <a:chExt cx="511908" cy="2695281"/>
              </a:xfrm>
            </p:grpSpPr>
            <p:sp>
              <p:nvSpPr>
                <p:cNvPr id="38" name="Trapezoid 37">
                  <a:extLst>
                    <a:ext uri="{FF2B5EF4-FFF2-40B4-BE49-F238E27FC236}">
                      <a16:creationId xmlns:a16="http://schemas.microsoft.com/office/drawing/2014/main" id="{929D3DE9-C315-4AD6-9A98-79F93C67B61F}"/>
                    </a:ext>
                  </a:extLst>
                </p:cNvPr>
                <p:cNvSpPr/>
                <p:nvPr/>
              </p:nvSpPr>
              <p:spPr>
                <a:xfrm rot="10800000">
                  <a:off x="6101216" y="2276474"/>
                  <a:ext cx="420517" cy="280139"/>
                </a:xfrm>
                <a:prstGeom prst="trapezoid">
                  <a:avLst>
                    <a:gd name="adj" fmla="val 9493"/>
                  </a:avLst>
                </a:prstGeom>
                <a:solidFill>
                  <a:srgbClr val="02F600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4B9F258F-D933-4D08-80D2-A25CA2EEF7D1}"/>
                    </a:ext>
                  </a:extLst>
                </p:cNvPr>
                <p:cNvSpPr/>
                <p:nvPr/>
              </p:nvSpPr>
              <p:spPr>
                <a:xfrm>
                  <a:off x="6052396" y="2556620"/>
                  <a:ext cx="511908" cy="1812817"/>
                </a:xfrm>
                <a:prstGeom prst="roundRect">
                  <a:avLst>
                    <a:gd name="adj" fmla="val 718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0" name="Rectangle: Top Corners Rounded 39">
                  <a:extLst>
                    <a:ext uri="{FF2B5EF4-FFF2-40B4-BE49-F238E27FC236}">
                      <a16:creationId xmlns:a16="http://schemas.microsoft.com/office/drawing/2014/main" id="{7AEB0873-7C7D-43A0-B766-31BD5231CA09}"/>
                    </a:ext>
                  </a:extLst>
                </p:cNvPr>
                <p:cNvSpPr/>
                <p:nvPr/>
              </p:nvSpPr>
              <p:spPr>
                <a:xfrm>
                  <a:off x="6191567" y="2164829"/>
                  <a:ext cx="250296" cy="108996"/>
                </a:xfrm>
                <a:prstGeom prst="round2SameRect">
                  <a:avLst/>
                </a:prstGeom>
                <a:solidFill>
                  <a:srgbClr val="02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157316E-9F8D-4902-A136-DFF5C60BEF1C}"/>
                    </a:ext>
                  </a:extLst>
                </p:cNvPr>
                <p:cNvSpPr/>
                <p:nvPr/>
              </p:nvSpPr>
              <p:spPr>
                <a:xfrm>
                  <a:off x="6159380" y="2978548"/>
                  <a:ext cx="303433" cy="962975"/>
                </a:xfrm>
                <a:prstGeom prst="ellipse">
                  <a:avLst/>
                </a:prstGeom>
                <a:solidFill>
                  <a:srgbClr val="02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5290AF8-6643-4B4E-A69E-37A3D57CCDA1}"/>
                    </a:ext>
                  </a:extLst>
                </p:cNvPr>
                <p:cNvSpPr/>
                <p:nvPr/>
              </p:nvSpPr>
              <p:spPr>
                <a:xfrm>
                  <a:off x="6058462" y="4026884"/>
                  <a:ext cx="505842" cy="123696"/>
                </a:xfrm>
                <a:prstGeom prst="rect">
                  <a:avLst/>
                </a:prstGeom>
                <a:solidFill>
                  <a:srgbClr val="02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53CA89D3-7347-4EC2-8C14-0F418464844C}"/>
                    </a:ext>
                  </a:extLst>
                </p:cNvPr>
                <p:cNvSpPr/>
                <p:nvPr/>
              </p:nvSpPr>
              <p:spPr>
                <a:xfrm rot="10800000">
                  <a:off x="6083294" y="4365790"/>
                  <a:ext cx="463088" cy="279110"/>
                </a:xfrm>
                <a:custGeom>
                  <a:avLst/>
                  <a:gdLst>
                    <a:gd name="connsiteX0" fmla="*/ 0 w 216694"/>
                    <a:gd name="connsiteY0" fmla="*/ 204787 h 204787"/>
                    <a:gd name="connsiteX1" fmla="*/ 66675 w 216694"/>
                    <a:gd name="connsiteY1" fmla="*/ 97631 h 204787"/>
                    <a:gd name="connsiteX2" fmla="*/ 66675 w 216694"/>
                    <a:gd name="connsiteY2" fmla="*/ 0 h 204787"/>
                    <a:gd name="connsiteX3" fmla="*/ 157163 w 216694"/>
                    <a:gd name="connsiteY3" fmla="*/ 0 h 204787"/>
                    <a:gd name="connsiteX4" fmla="*/ 154781 w 216694"/>
                    <a:gd name="connsiteY4" fmla="*/ 102393 h 204787"/>
                    <a:gd name="connsiteX5" fmla="*/ 216694 w 216694"/>
                    <a:gd name="connsiteY5" fmla="*/ 204787 h 204787"/>
                    <a:gd name="connsiteX6" fmla="*/ 0 w 216694"/>
                    <a:gd name="connsiteY6" fmla="*/ 204787 h 204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694" h="204787">
                      <a:moveTo>
                        <a:pt x="0" y="204787"/>
                      </a:moveTo>
                      <a:lnTo>
                        <a:pt x="66675" y="97631"/>
                      </a:lnTo>
                      <a:lnTo>
                        <a:pt x="66675" y="0"/>
                      </a:lnTo>
                      <a:lnTo>
                        <a:pt x="157163" y="0"/>
                      </a:lnTo>
                      <a:lnTo>
                        <a:pt x="154781" y="102393"/>
                      </a:lnTo>
                      <a:lnTo>
                        <a:pt x="216694" y="204787"/>
                      </a:lnTo>
                      <a:lnTo>
                        <a:pt x="0" y="204787"/>
                      </a:lnTo>
                      <a:close/>
                    </a:path>
                  </a:pathLst>
                </a:custGeom>
                <a:solidFill>
                  <a:srgbClr val="02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4" name="Rectangle: Single Corner Snipped 43">
                  <a:extLst>
                    <a:ext uri="{FF2B5EF4-FFF2-40B4-BE49-F238E27FC236}">
                      <a16:creationId xmlns:a16="http://schemas.microsoft.com/office/drawing/2014/main" id="{5D17F73D-22EB-43D6-B3C3-A23A9C62FCDA}"/>
                    </a:ext>
                  </a:extLst>
                </p:cNvPr>
                <p:cNvSpPr/>
                <p:nvPr/>
              </p:nvSpPr>
              <p:spPr>
                <a:xfrm rot="10800000" flipH="1">
                  <a:off x="6242367" y="4647554"/>
                  <a:ext cx="141412" cy="21255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02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790886B-4ED8-4431-8AAA-4A48AAB8301D}"/>
                    </a:ext>
                  </a:extLst>
                </p:cNvPr>
                <p:cNvSpPr/>
                <p:nvPr/>
              </p:nvSpPr>
              <p:spPr>
                <a:xfrm>
                  <a:off x="6058462" y="2768416"/>
                  <a:ext cx="505842" cy="123696"/>
                </a:xfrm>
                <a:prstGeom prst="rect">
                  <a:avLst/>
                </a:prstGeom>
                <a:solidFill>
                  <a:srgbClr val="02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CBFEB1F-BF6B-4AAF-BB62-2A265D42EDFD}"/>
                  </a:ext>
                </a:extLst>
              </p:cNvPr>
              <p:cNvGrpSpPr/>
              <p:nvPr/>
            </p:nvGrpSpPr>
            <p:grpSpPr>
              <a:xfrm rot="683555">
                <a:off x="4924832" y="2699991"/>
                <a:ext cx="318971" cy="1684761"/>
                <a:chOff x="5790809" y="2939491"/>
                <a:chExt cx="318971" cy="1684761"/>
              </a:xfrm>
            </p:grpSpPr>
            <p:sp>
              <p:nvSpPr>
                <p:cNvPr id="30" name="Trapezoid 29">
                  <a:extLst>
                    <a:ext uri="{FF2B5EF4-FFF2-40B4-BE49-F238E27FC236}">
                      <a16:creationId xmlns:a16="http://schemas.microsoft.com/office/drawing/2014/main" id="{2E78BE61-394C-4306-8548-5BF3BA17CE33}"/>
                    </a:ext>
                  </a:extLst>
                </p:cNvPr>
                <p:cNvSpPr/>
                <p:nvPr/>
              </p:nvSpPr>
              <p:spPr>
                <a:xfrm rot="11175101">
                  <a:off x="5941005" y="3008711"/>
                  <a:ext cx="168775" cy="176110"/>
                </a:xfrm>
                <a:prstGeom prst="trapezoid">
                  <a:avLst>
                    <a:gd name="adj" fmla="val 9493"/>
                  </a:avLst>
                </a:prstGeom>
                <a:solidFill>
                  <a:srgbClr val="F6F600"/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4C6881DF-571F-4DE3-B8EE-D4AD3A7C4077}"/>
                    </a:ext>
                  </a:extLst>
                </p:cNvPr>
                <p:cNvSpPr/>
                <p:nvPr/>
              </p:nvSpPr>
              <p:spPr>
                <a:xfrm rot="375101">
                  <a:off x="5849779" y="3180776"/>
                  <a:ext cx="205455" cy="1139632"/>
                </a:xfrm>
                <a:prstGeom prst="roundRect">
                  <a:avLst>
                    <a:gd name="adj" fmla="val 7184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2" name="Rectangle: Top Corners Rounded 31">
                  <a:extLst>
                    <a:ext uri="{FF2B5EF4-FFF2-40B4-BE49-F238E27FC236}">
                      <a16:creationId xmlns:a16="http://schemas.microsoft.com/office/drawing/2014/main" id="{8A5BF04A-9124-46C3-A3A4-55E0ECD2C552}"/>
                    </a:ext>
                  </a:extLst>
                </p:cNvPr>
                <p:cNvSpPr/>
                <p:nvPr/>
              </p:nvSpPr>
              <p:spPr>
                <a:xfrm rot="375101">
                  <a:off x="5990756" y="2939491"/>
                  <a:ext cx="100457" cy="68521"/>
                </a:xfrm>
                <a:prstGeom prst="round2SameRect">
                  <a:avLst/>
                </a:prstGeom>
                <a:solidFill>
                  <a:srgbClr val="F6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1C351D3-3D3E-4F53-A152-336C48529954}"/>
                    </a:ext>
                  </a:extLst>
                </p:cNvPr>
                <p:cNvSpPr/>
                <p:nvPr/>
              </p:nvSpPr>
              <p:spPr>
                <a:xfrm rot="375101">
                  <a:off x="5892915" y="3446154"/>
                  <a:ext cx="121783" cy="605377"/>
                </a:xfrm>
                <a:prstGeom prst="ellipse">
                  <a:avLst/>
                </a:prstGeom>
                <a:solidFill>
                  <a:srgbClr val="F6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1E1B382-8AEE-403F-8760-527E7C26F3D0}"/>
                    </a:ext>
                  </a:extLst>
                </p:cNvPr>
                <p:cNvSpPr/>
                <p:nvPr/>
              </p:nvSpPr>
              <p:spPr>
                <a:xfrm rot="375101">
                  <a:off x="5809372" y="4102855"/>
                  <a:ext cx="203020" cy="77762"/>
                </a:xfrm>
                <a:prstGeom prst="rect">
                  <a:avLst/>
                </a:prstGeom>
                <a:solidFill>
                  <a:srgbClr val="F6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D38BC57F-A6C4-45FB-B827-8B2AB991C5E1}"/>
                    </a:ext>
                  </a:extLst>
                </p:cNvPr>
                <p:cNvSpPr/>
                <p:nvPr/>
              </p:nvSpPr>
              <p:spPr>
                <a:xfrm rot="11175101">
                  <a:off x="5790809" y="4314502"/>
                  <a:ext cx="185861" cy="175463"/>
                </a:xfrm>
                <a:custGeom>
                  <a:avLst/>
                  <a:gdLst>
                    <a:gd name="connsiteX0" fmla="*/ 0 w 216694"/>
                    <a:gd name="connsiteY0" fmla="*/ 204787 h 204787"/>
                    <a:gd name="connsiteX1" fmla="*/ 66675 w 216694"/>
                    <a:gd name="connsiteY1" fmla="*/ 97631 h 204787"/>
                    <a:gd name="connsiteX2" fmla="*/ 66675 w 216694"/>
                    <a:gd name="connsiteY2" fmla="*/ 0 h 204787"/>
                    <a:gd name="connsiteX3" fmla="*/ 157163 w 216694"/>
                    <a:gd name="connsiteY3" fmla="*/ 0 h 204787"/>
                    <a:gd name="connsiteX4" fmla="*/ 154781 w 216694"/>
                    <a:gd name="connsiteY4" fmla="*/ 102393 h 204787"/>
                    <a:gd name="connsiteX5" fmla="*/ 216694 w 216694"/>
                    <a:gd name="connsiteY5" fmla="*/ 204787 h 204787"/>
                    <a:gd name="connsiteX6" fmla="*/ 0 w 216694"/>
                    <a:gd name="connsiteY6" fmla="*/ 204787 h 204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694" h="204787">
                      <a:moveTo>
                        <a:pt x="0" y="204787"/>
                      </a:moveTo>
                      <a:lnTo>
                        <a:pt x="66675" y="97631"/>
                      </a:lnTo>
                      <a:lnTo>
                        <a:pt x="66675" y="0"/>
                      </a:lnTo>
                      <a:lnTo>
                        <a:pt x="157163" y="0"/>
                      </a:lnTo>
                      <a:lnTo>
                        <a:pt x="154781" y="102393"/>
                      </a:lnTo>
                      <a:lnTo>
                        <a:pt x="216694" y="204787"/>
                      </a:lnTo>
                      <a:lnTo>
                        <a:pt x="0" y="204787"/>
                      </a:lnTo>
                      <a:close/>
                    </a:path>
                  </a:pathLst>
                </a:custGeom>
                <a:solidFill>
                  <a:srgbClr val="F6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6" name="Rectangle: Single Corner Snipped 35">
                  <a:extLst>
                    <a:ext uri="{FF2B5EF4-FFF2-40B4-BE49-F238E27FC236}">
                      <a16:creationId xmlns:a16="http://schemas.microsoft.com/office/drawing/2014/main" id="{C7840779-EC69-4FBE-B3D1-BE6FA702DA94}"/>
                    </a:ext>
                  </a:extLst>
                </p:cNvPr>
                <p:cNvSpPr/>
                <p:nvPr/>
              </p:nvSpPr>
              <p:spPr>
                <a:xfrm rot="11175101" flipH="1">
                  <a:off x="5837647" y="4490628"/>
                  <a:ext cx="56756" cy="133624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F6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D3CD78B5-43CC-4DBF-A07D-74F66F6503B5}"/>
                    </a:ext>
                  </a:extLst>
                </p:cNvPr>
                <p:cNvSpPr/>
                <p:nvPr/>
              </p:nvSpPr>
              <p:spPr>
                <a:xfrm rot="375101">
                  <a:off x="5895524" y="3316420"/>
                  <a:ext cx="203020" cy="77762"/>
                </a:xfrm>
                <a:prstGeom prst="rect">
                  <a:avLst/>
                </a:prstGeom>
                <a:solidFill>
                  <a:srgbClr val="F6F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12F5AA3-0DB7-4EEB-BD04-1AABAD5899CB}"/>
                  </a:ext>
                </a:extLst>
              </p:cNvPr>
              <p:cNvGrpSpPr/>
              <p:nvPr/>
            </p:nvGrpSpPr>
            <p:grpSpPr>
              <a:xfrm>
                <a:off x="3854776" y="3076535"/>
                <a:ext cx="1612483" cy="1346453"/>
                <a:chOff x="825951" y="3136998"/>
                <a:chExt cx="1612483" cy="1346453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041FF205-E2A6-4CDB-A6C1-8104E23E700B}"/>
                    </a:ext>
                  </a:extLst>
                </p:cNvPr>
                <p:cNvSpPr/>
                <p:nvPr/>
              </p:nvSpPr>
              <p:spPr>
                <a:xfrm>
                  <a:off x="825951" y="3136998"/>
                  <a:ext cx="1612483" cy="1346453"/>
                </a:xfrm>
                <a:custGeom>
                  <a:avLst/>
                  <a:gdLst>
                    <a:gd name="connsiteX0" fmla="*/ 0 w 1521882"/>
                    <a:gd name="connsiteY0" fmla="*/ 0 h 1596417"/>
                    <a:gd name="connsiteX1" fmla="*/ 835103 w 1521882"/>
                    <a:gd name="connsiteY1" fmla="*/ 0 h 1596417"/>
                    <a:gd name="connsiteX2" fmla="*/ 846504 w 1521882"/>
                    <a:gd name="connsiteY2" fmla="*/ 136616 h 1596417"/>
                    <a:gd name="connsiteX3" fmla="*/ 1018443 w 1521882"/>
                    <a:gd name="connsiteY3" fmla="*/ 505638 h 1596417"/>
                    <a:gd name="connsiteX4" fmla="*/ 1461389 w 1521882"/>
                    <a:gd name="connsiteY4" fmla="*/ 736093 h 1596417"/>
                    <a:gd name="connsiteX5" fmla="*/ 1521882 w 1521882"/>
                    <a:gd name="connsiteY5" fmla="*/ 737407 h 1596417"/>
                    <a:gd name="connsiteX6" fmla="*/ 1521882 w 1521882"/>
                    <a:gd name="connsiteY6" fmla="*/ 1596417 h 1596417"/>
                    <a:gd name="connsiteX7" fmla="*/ 0 w 1521882"/>
                    <a:gd name="connsiteY7" fmla="*/ 1596417 h 1596417"/>
                    <a:gd name="connsiteX8" fmla="*/ 0 w 1521882"/>
                    <a:gd name="connsiteY8" fmla="*/ 0 h 1596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21882" h="1596417">
                      <a:moveTo>
                        <a:pt x="0" y="0"/>
                      </a:moveTo>
                      <a:lnTo>
                        <a:pt x="835103" y="0"/>
                      </a:lnTo>
                      <a:lnTo>
                        <a:pt x="846504" y="136616"/>
                      </a:lnTo>
                      <a:cubicBezTo>
                        <a:pt x="870226" y="274060"/>
                        <a:pt x="929444" y="402349"/>
                        <a:pt x="1018443" y="505638"/>
                      </a:cubicBezTo>
                      <a:cubicBezTo>
                        <a:pt x="1135034" y="640950"/>
                        <a:pt x="1293394" y="722590"/>
                        <a:pt x="1461389" y="736093"/>
                      </a:cubicBezTo>
                      <a:lnTo>
                        <a:pt x="1521882" y="737407"/>
                      </a:lnTo>
                      <a:lnTo>
                        <a:pt x="1521882" y="1596417"/>
                      </a:lnTo>
                      <a:lnTo>
                        <a:pt x="0" y="15964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35866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3FD3BD8-8791-47C8-B0F7-CE9C41D41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2073" y="4432403"/>
                  <a:ext cx="256032" cy="2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974347AD-F9EE-444A-8A15-7D5E914DFD5A}"/>
                    </a:ext>
                  </a:extLst>
                </p:cNvPr>
                <p:cNvSpPr/>
                <p:nvPr/>
              </p:nvSpPr>
              <p:spPr>
                <a:xfrm rot="5553118">
                  <a:off x="2235048" y="4288350"/>
                  <a:ext cx="144936" cy="146446"/>
                </a:xfrm>
                <a:prstGeom prst="arc">
                  <a:avLst>
                    <a:gd name="adj1" fmla="val 15312874"/>
                    <a:gd name="adj2" fmla="val 21201758"/>
                  </a:avLst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D3153937-479B-4D88-8534-7DFBBCE45312}"/>
                    </a:ext>
                  </a:extLst>
                </p:cNvPr>
                <p:cNvSpPr/>
                <p:nvPr/>
              </p:nvSpPr>
              <p:spPr>
                <a:xfrm rot="5553118">
                  <a:off x="882698" y="4288351"/>
                  <a:ext cx="144936" cy="146446"/>
                </a:xfrm>
                <a:prstGeom prst="arc">
                  <a:avLst>
                    <a:gd name="adj1" fmla="val 147802"/>
                    <a:gd name="adj2" fmla="val 6020071"/>
                  </a:avLst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1246C91-C6F6-4064-A84F-37994AC1C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20374" y="4429974"/>
                  <a:ext cx="266157" cy="1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BC1EAA2-0528-4A9B-ADB1-B4746F0226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80419" y="4430328"/>
                  <a:ext cx="260036" cy="21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11A15BE-03A4-484E-8EE6-DC9C5DEDF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22368" y="4430328"/>
                  <a:ext cx="239875" cy="711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8145565-C955-4F00-B9B8-E97CF87B6E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2473" y="3822433"/>
                  <a:ext cx="2316" cy="210638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87EC295-FEDA-4B06-8E84-03DB54C481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2744" y="4105571"/>
                  <a:ext cx="1507" cy="162529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4461A2-0E44-4FDE-BAF4-99AEE8C4D1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271" y="3805774"/>
                  <a:ext cx="0" cy="230101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3634259-DC45-4F53-86B9-103311834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4727" y="4089680"/>
                  <a:ext cx="0" cy="206958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DF9D6DD-7932-464D-B879-77AA57BBB9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3164" y="3508910"/>
                  <a:ext cx="0" cy="249899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08725E7C-10B3-4E4A-A64E-B8114E2E8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9421" y="3188068"/>
                  <a:ext cx="1373" cy="257930"/>
                </a:xfrm>
                <a:prstGeom prst="line">
                  <a:avLst/>
                </a:prstGeom>
                <a:ln w="19050">
                  <a:solidFill>
                    <a:srgbClr val="20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299AA03-B942-4316-9DED-BC1933FA3514}"/>
                </a:ext>
              </a:extLst>
            </p:cNvPr>
            <p:cNvGrpSpPr/>
            <p:nvPr/>
          </p:nvGrpSpPr>
          <p:grpSpPr>
            <a:xfrm>
              <a:off x="3842473" y="1150205"/>
              <a:ext cx="1660402" cy="1216864"/>
              <a:chOff x="3842473" y="1150205"/>
              <a:chExt cx="1660402" cy="1216864"/>
            </a:xfrm>
          </p:grpSpPr>
          <p:sp>
            <p:nvSpPr>
              <p:cNvPr id="9" name="Rectangle 235">
                <a:extLst>
                  <a:ext uri="{FF2B5EF4-FFF2-40B4-BE49-F238E27FC236}">
                    <a16:creationId xmlns:a16="http://schemas.microsoft.com/office/drawing/2014/main" id="{88C394AE-493B-4E3E-BFAD-10A669B4C5A6}"/>
                  </a:ext>
                </a:extLst>
              </p:cNvPr>
              <p:cNvSpPr/>
              <p:nvPr/>
            </p:nvSpPr>
            <p:spPr>
              <a:xfrm>
                <a:off x="3842473" y="1150205"/>
                <a:ext cx="1497222" cy="1115409"/>
              </a:xfrm>
              <a:custGeom>
                <a:avLst/>
                <a:gdLst>
                  <a:gd name="connsiteX0" fmla="*/ 0 w 1612483"/>
                  <a:gd name="connsiteY0" fmla="*/ 0 h 1180260"/>
                  <a:gd name="connsiteX1" fmla="*/ 1612483 w 1612483"/>
                  <a:gd name="connsiteY1" fmla="*/ 0 h 1180260"/>
                  <a:gd name="connsiteX2" fmla="*/ 1612483 w 1612483"/>
                  <a:gd name="connsiteY2" fmla="*/ 1180260 h 1180260"/>
                  <a:gd name="connsiteX3" fmla="*/ 0 w 1612483"/>
                  <a:gd name="connsiteY3" fmla="*/ 1180260 h 1180260"/>
                  <a:gd name="connsiteX4" fmla="*/ 0 w 1612483"/>
                  <a:gd name="connsiteY4" fmla="*/ 0 h 1180260"/>
                  <a:gd name="connsiteX0" fmla="*/ 0 w 1612483"/>
                  <a:gd name="connsiteY0" fmla="*/ 0 h 1330385"/>
                  <a:gd name="connsiteX1" fmla="*/ 1612483 w 1612483"/>
                  <a:gd name="connsiteY1" fmla="*/ 0 h 1330385"/>
                  <a:gd name="connsiteX2" fmla="*/ 1598835 w 1612483"/>
                  <a:gd name="connsiteY2" fmla="*/ 1330385 h 1330385"/>
                  <a:gd name="connsiteX3" fmla="*/ 0 w 1612483"/>
                  <a:gd name="connsiteY3" fmla="*/ 1180260 h 1330385"/>
                  <a:gd name="connsiteX4" fmla="*/ 0 w 1612483"/>
                  <a:gd name="connsiteY4" fmla="*/ 0 h 1330385"/>
                  <a:gd name="connsiteX0" fmla="*/ 0 w 1612483"/>
                  <a:gd name="connsiteY0" fmla="*/ 0 h 1330385"/>
                  <a:gd name="connsiteX1" fmla="*/ 1612483 w 1612483"/>
                  <a:gd name="connsiteY1" fmla="*/ 0 h 1330385"/>
                  <a:gd name="connsiteX2" fmla="*/ 1598835 w 1612483"/>
                  <a:gd name="connsiteY2" fmla="*/ 1330385 h 1330385"/>
                  <a:gd name="connsiteX3" fmla="*/ 0 w 1612483"/>
                  <a:gd name="connsiteY3" fmla="*/ 1275795 h 1330385"/>
                  <a:gd name="connsiteX4" fmla="*/ 0 w 1612483"/>
                  <a:gd name="connsiteY4" fmla="*/ 0 h 1330385"/>
                  <a:gd name="connsiteX0" fmla="*/ 0 w 1598835"/>
                  <a:gd name="connsiteY0" fmla="*/ 13648 h 1344033"/>
                  <a:gd name="connsiteX1" fmla="*/ 1530596 w 1598835"/>
                  <a:gd name="connsiteY1" fmla="*/ 0 h 1344033"/>
                  <a:gd name="connsiteX2" fmla="*/ 1598835 w 1598835"/>
                  <a:gd name="connsiteY2" fmla="*/ 1344033 h 1344033"/>
                  <a:gd name="connsiteX3" fmla="*/ 0 w 1598835"/>
                  <a:gd name="connsiteY3" fmla="*/ 1289443 h 1344033"/>
                  <a:gd name="connsiteX4" fmla="*/ 0 w 1598835"/>
                  <a:gd name="connsiteY4" fmla="*/ 13648 h 1344033"/>
                  <a:gd name="connsiteX0" fmla="*/ 0 w 1598835"/>
                  <a:gd name="connsiteY0" fmla="*/ 13648 h 1344033"/>
                  <a:gd name="connsiteX1" fmla="*/ 1530596 w 1598835"/>
                  <a:gd name="connsiteY1" fmla="*/ 0 h 1344033"/>
                  <a:gd name="connsiteX2" fmla="*/ 1598835 w 1598835"/>
                  <a:gd name="connsiteY2" fmla="*/ 1344033 h 1344033"/>
                  <a:gd name="connsiteX3" fmla="*/ 136478 w 1598835"/>
                  <a:gd name="connsiteY3" fmla="*/ 1289443 h 1344033"/>
                  <a:gd name="connsiteX4" fmla="*/ 0 w 1598835"/>
                  <a:gd name="connsiteY4" fmla="*/ 13648 h 1344033"/>
                  <a:gd name="connsiteX0" fmla="*/ 0 w 1667074"/>
                  <a:gd name="connsiteY0" fmla="*/ 13648 h 1289443"/>
                  <a:gd name="connsiteX1" fmla="*/ 1530596 w 1667074"/>
                  <a:gd name="connsiteY1" fmla="*/ 0 h 1289443"/>
                  <a:gd name="connsiteX2" fmla="*/ 1667074 w 1667074"/>
                  <a:gd name="connsiteY2" fmla="*/ 1248498 h 1289443"/>
                  <a:gd name="connsiteX3" fmla="*/ 136478 w 1667074"/>
                  <a:gd name="connsiteY3" fmla="*/ 1289443 h 1289443"/>
                  <a:gd name="connsiteX4" fmla="*/ 0 w 1667074"/>
                  <a:gd name="connsiteY4" fmla="*/ 13648 h 1289443"/>
                  <a:gd name="connsiteX0" fmla="*/ 0 w 1667074"/>
                  <a:gd name="connsiteY0" fmla="*/ 13648 h 1289443"/>
                  <a:gd name="connsiteX1" fmla="*/ 1530596 w 1667074"/>
                  <a:gd name="connsiteY1" fmla="*/ 0 h 1289443"/>
                  <a:gd name="connsiteX2" fmla="*/ 1667074 w 1667074"/>
                  <a:gd name="connsiteY2" fmla="*/ 1248498 h 1289443"/>
                  <a:gd name="connsiteX3" fmla="*/ 27296 w 1667074"/>
                  <a:gd name="connsiteY3" fmla="*/ 1289443 h 1289443"/>
                  <a:gd name="connsiteX4" fmla="*/ 0 w 1667074"/>
                  <a:gd name="connsiteY4" fmla="*/ 13648 h 1289443"/>
                  <a:gd name="connsiteX0" fmla="*/ 0 w 1530596"/>
                  <a:gd name="connsiteY0" fmla="*/ 13648 h 1289443"/>
                  <a:gd name="connsiteX1" fmla="*/ 1530596 w 1530596"/>
                  <a:gd name="connsiteY1" fmla="*/ 0 h 1289443"/>
                  <a:gd name="connsiteX2" fmla="*/ 1530596 w 1530596"/>
                  <a:gd name="connsiteY2" fmla="*/ 1248498 h 1289443"/>
                  <a:gd name="connsiteX3" fmla="*/ 27296 w 1530596"/>
                  <a:gd name="connsiteY3" fmla="*/ 1289443 h 1289443"/>
                  <a:gd name="connsiteX4" fmla="*/ 0 w 1530596"/>
                  <a:gd name="connsiteY4" fmla="*/ 13648 h 128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0596" h="1289443">
                    <a:moveTo>
                      <a:pt x="0" y="13648"/>
                    </a:moveTo>
                    <a:lnTo>
                      <a:pt x="1530596" y="0"/>
                    </a:lnTo>
                    <a:lnTo>
                      <a:pt x="1530596" y="1248498"/>
                    </a:lnTo>
                    <a:lnTo>
                      <a:pt x="27296" y="1289443"/>
                    </a:lnTo>
                    <a:lnTo>
                      <a:pt x="0" y="13648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0" name="Rectangle 235">
                <a:extLst>
                  <a:ext uri="{FF2B5EF4-FFF2-40B4-BE49-F238E27FC236}">
                    <a16:creationId xmlns:a16="http://schemas.microsoft.com/office/drawing/2014/main" id="{A5C7FE3E-104A-4C25-BDC2-695A280F1CF9}"/>
                  </a:ext>
                </a:extLst>
              </p:cNvPr>
              <p:cNvSpPr/>
              <p:nvPr/>
            </p:nvSpPr>
            <p:spPr>
              <a:xfrm>
                <a:off x="4005653" y="1210124"/>
                <a:ext cx="1497222" cy="1156945"/>
              </a:xfrm>
              <a:custGeom>
                <a:avLst/>
                <a:gdLst>
                  <a:gd name="connsiteX0" fmla="*/ 0 w 1612483"/>
                  <a:gd name="connsiteY0" fmla="*/ 0 h 1180260"/>
                  <a:gd name="connsiteX1" fmla="*/ 1612483 w 1612483"/>
                  <a:gd name="connsiteY1" fmla="*/ 0 h 1180260"/>
                  <a:gd name="connsiteX2" fmla="*/ 1612483 w 1612483"/>
                  <a:gd name="connsiteY2" fmla="*/ 1180260 h 1180260"/>
                  <a:gd name="connsiteX3" fmla="*/ 0 w 1612483"/>
                  <a:gd name="connsiteY3" fmla="*/ 1180260 h 1180260"/>
                  <a:gd name="connsiteX4" fmla="*/ 0 w 1612483"/>
                  <a:gd name="connsiteY4" fmla="*/ 0 h 1180260"/>
                  <a:gd name="connsiteX0" fmla="*/ 0 w 1612483"/>
                  <a:gd name="connsiteY0" fmla="*/ 0 h 1330385"/>
                  <a:gd name="connsiteX1" fmla="*/ 1612483 w 1612483"/>
                  <a:gd name="connsiteY1" fmla="*/ 0 h 1330385"/>
                  <a:gd name="connsiteX2" fmla="*/ 1598835 w 1612483"/>
                  <a:gd name="connsiteY2" fmla="*/ 1330385 h 1330385"/>
                  <a:gd name="connsiteX3" fmla="*/ 0 w 1612483"/>
                  <a:gd name="connsiteY3" fmla="*/ 1180260 h 1330385"/>
                  <a:gd name="connsiteX4" fmla="*/ 0 w 1612483"/>
                  <a:gd name="connsiteY4" fmla="*/ 0 h 1330385"/>
                  <a:gd name="connsiteX0" fmla="*/ 0 w 1612483"/>
                  <a:gd name="connsiteY0" fmla="*/ 0 h 1330385"/>
                  <a:gd name="connsiteX1" fmla="*/ 1612483 w 1612483"/>
                  <a:gd name="connsiteY1" fmla="*/ 0 h 1330385"/>
                  <a:gd name="connsiteX2" fmla="*/ 1598835 w 1612483"/>
                  <a:gd name="connsiteY2" fmla="*/ 1330385 h 1330385"/>
                  <a:gd name="connsiteX3" fmla="*/ 0 w 1612483"/>
                  <a:gd name="connsiteY3" fmla="*/ 1275795 h 1330385"/>
                  <a:gd name="connsiteX4" fmla="*/ 0 w 1612483"/>
                  <a:gd name="connsiteY4" fmla="*/ 0 h 1330385"/>
                  <a:gd name="connsiteX0" fmla="*/ 0 w 1598835"/>
                  <a:gd name="connsiteY0" fmla="*/ 13648 h 1344033"/>
                  <a:gd name="connsiteX1" fmla="*/ 1530596 w 1598835"/>
                  <a:gd name="connsiteY1" fmla="*/ 0 h 1344033"/>
                  <a:gd name="connsiteX2" fmla="*/ 1598835 w 1598835"/>
                  <a:gd name="connsiteY2" fmla="*/ 1344033 h 1344033"/>
                  <a:gd name="connsiteX3" fmla="*/ 0 w 1598835"/>
                  <a:gd name="connsiteY3" fmla="*/ 1289443 h 1344033"/>
                  <a:gd name="connsiteX4" fmla="*/ 0 w 1598835"/>
                  <a:gd name="connsiteY4" fmla="*/ 13648 h 1344033"/>
                  <a:gd name="connsiteX0" fmla="*/ 0 w 1598835"/>
                  <a:gd name="connsiteY0" fmla="*/ 13648 h 1344033"/>
                  <a:gd name="connsiteX1" fmla="*/ 1530596 w 1598835"/>
                  <a:gd name="connsiteY1" fmla="*/ 0 h 1344033"/>
                  <a:gd name="connsiteX2" fmla="*/ 1598835 w 1598835"/>
                  <a:gd name="connsiteY2" fmla="*/ 1344033 h 1344033"/>
                  <a:gd name="connsiteX3" fmla="*/ 136478 w 1598835"/>
                  <a:gd name="connsiteY3" fmla="*/ 1289443 h 1344033"/>
                  <a:gd name="connsiteX4" fmla="*/ 0 w 1598835"/>
                  <a:gd name="connsiteY4" fmla="*/ 13648 h 1344033"/>
                  <a:gd name="connsiteX0" fmla="*/ 0 w 1667074"/>
                  <a:gd name="connsiteY0" fmla="*/ 13648 h 1289443"/>
                  <a:gd name="connsiteX1" fmla="*/ 1530596 w 1667074"/>
                  <a:gd name="connsiteY1" fmla="*/ 0 h 1289443"/>
                  <a:gd name="connsiteX2" fmla="*/ 1667074 w 1667074"/>
                  <a:gd name="connsiteY2" fmla="*/ 1248498 h 1289443"/>
                  <a:gd name="connsiteX3" fmla="*/ 136478 w 1667074"/>
                  <a:gd name="connsiteY3" fmla="*/ 1289443 h 1289443"/>
                  <a:gd name="connsiteX4" fmla="*/ 0 w 1667074"/>
                  <a:gd name="connsiteY4" fmla="*/ 13648 h 1289443"/>
                  <a:gd name="connsiteX0" fmla="*/ 0 w 1667074"/>
                  <a:gd name="connsiteY0" fmla="*/ 13648 h 1289443"/>
                  <a:gd name="connsiteX1" fmla="*/ 1530596 w 1667074"/>
                  <a:gd name="connsiteY1" fmla="*/ 0 h 1289443"/>
                  <a:gd name="connsiteX2" fmla="*/ 1667074 w 1667074"/>
                  <a:gd name="connsiteY2" fmla="*/ 1248498 h 1289443"/>
                  <a:gd name="connsiteX3" fmla="*/ 27296 w 1667074"/>
                  <a:gd name="connsiteY3" fmla="*/ 1289443 h 1289443"/>
                  <a:gd name="connsiteX4" fmla="*/ 0 w 1667074"/>
                  <a:gd name="connsiteY4" fmla="*/ 13648 h 1289443"/>
                  <a:gd name="connsiteX0" fmla="*/ 0 w 1530596"/>
                  <a:gd name="connsiteY0" fmla="*/ 13648 h 1289443"/>
                  <a:gd name="connsiteX1" fmla="*/ 1530596 w 1530596"/>
                  <a:gd name="connsiteY1" fmla="*/ 0 h 1289443"/>
                  <a:gd name="connsiteX2" fmla="*/ 1530596 w 1530596"/>
                  <a:gd name="connsiteY2" fmla="*/ 1248498 h 1289443"/>
                  <a:gd name="connsiteX3" fmla="*/ 27296 w 1530596"/>
                  <a:gd name="connsiteY3" fmla="*/ 1289443 h 1289443"/>
                  <a:gd name="connsiteX4" fmla="*/ 0 w 1530596"/>
                  <a:gd name="connsiteY4" fmla="*/ 13648 h 128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0596" h="1289443">
                    <a:moveTo>
                      <a:pt x="0" y="13648"/>
                    </a:moveTo>
                    <a:lnTo>
                      <a:pt x="1530596" y="0"/>
                    </a:lnTo>
                    <a:lnTo>
                      <a:pt x="1530596" y="1248498"/>
                    </a:lnTo>
                    <a:lnTo>
                      <a:pt x="27296" y="1289443"/>
                    </a:lnTo>
                    <a:lnTo>
                      <a:pt x="0" y="13648"/>
                    </a:lnTo>
                    <a:close/>
                  </a:path>
                </a:pathLst>
              </a:cu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1" name="Rectangle 235">
                <a:extLst>
                  <a:ext uri="{FF2B5EF4-FFF2-40B4-BE49-F238E27FC236}">
                    <a16:creationId xmlns:a16="http://schemas.microsoft.com/office/drawing/2014/main" id="{F7B4A6D9-178A-47A9-A729-23180A90ED86}"/>
                  </a:ext>
                </a:extLst>
              </p:cNvPr>
              <p:cNvSpPr/>
              <p:nvPr/>
            </p:nvSpPr>
            <p:spPr>
              <a:xfrm>
                <a:off x="3960365" y="1231626"/>
                <a:ext cx="1470462" cy="1115409"/>
              </a:xfrm>
              <a:custGeom>
                <a:avLst/>
                <a:gdLst>
                  <a:gd name="connsiteX0" fmla="*/ 0 w 1612483"/>
                  <a:gd name="connsiteY0" fmla="*/ 0 h 1180260"/>
                  <a:gd name="connsiteX1" fmla="*/ 1612483 w 1612483"/>
                  <a:gd name="connsiteY1" fmla="*/ 0 h 1180260"/>
                  <a:gd name="connsiteX2" fmla="*/ 1612483 w 1612483"/>
                  <a:gd name="connsiteY2" fmla="*/ 1180260 h 1180260"/>
                  <a:gd name="connsiteX3" fmla="*/ 0 w 1612483"/>
                  <a:gd name="connsiteY3" fmla="*/ 1180260 h 1180260"/>
                  <a:gd name="connsiteX4" fmla="*/ 0 w 1612483"/>
                  <a:gd name="connsiteY4" fmla="*/ 0 h 1180260"/>
                  <a:gd name="connsiteX0" fmla="*/ 0 w 1612483"/>
                  <a:gd name="connsiteY0" fmla="*/ 0 h 1330385"/>
                  <a:gd name="connsiteX1" fmla="*/ 1612483 w 1612483"/>
                  <a:gd name="connsiteY1" fmla="*/ 0 h 1330385"/>
                  <a:gd name="connsiteX2" fmla="*/ 1598835 w 1612483"/>
                  <a:gd name="connsiteY2" fmla="*/ 1330385 h 1330385"/>
                  <a:gd name="connsiteX3" fmla="*/ 0 w 1612483"/>
                  <a:gd name="connsiteY3" fmla="*/ 1180260 h 1330385"/>
                  <a:gd name="connsiteX4" fmla="*/ 0 w 1612483"/>
                  <a:gd name="connsiteY4" fmla="*/ 0 h 1330385"/>
                  <a:gd name="connsiteX0" fmla="*/ 0 w 1612483"/>
                  <a:gd name="connsiteY0" fmla="*/ 0 h 1330385"/>
                  <a:gd name="connsiteX1" fmla="*/ 1612483 w 1612483"/>
                  <a:gd name="connsiteY1" fmla="*/ 0 h 1330385"/>
                  <a:gd name="connsiteX2" fmla="*/ 1598835 w 1612483"/>
                  <a:gd name="connsiteY2" fmla="*/ 1330385 h 1330385"/>
                  <a:gd name="connsiteX3" fmla="*/ 0 w 1612483"/>
                  <a:gd name="connsiteY3" fmla="*/ 1275795 h 1330385"/>
                  <a:gd name="connsiteX4" fmla="*/ 0 w 1612483"/>
                  <a:gd name="connsiteY4" fmla="*/ 0 h 1330385"/>
                  <a:gd name="connsiteX0" fmla="*/ 0 w 1598835"/>
                  <a:gd name="connsiteY0" fmla="*/ 13648 h 1344033"/>
                  <a:gd name="connsiteX1" fmla="*/ 1530596 w 1598835"/>
                  <a:gd name="connsiteY1" fmla="*/ 0 h 1344033"/>
                  <a:gd name="connsiteX2" fmla="*/ 1598835 w 1598835"/>
                  <a:gd name="connsiteY2" fmla="*/ 1344033 h 1344033"/>
                  <a:gd name="connsiteX3" fmla="*/ 0 w 1598835"/>
                  <a:gd name="connsiteY3" fmla="*/ 1289443 h 1344033"/>
                  <a:gd name="connsiteX4" fmla="*/ 0 w 1598835"/>
                  <a:gd name="connsiteY4" fmla="*/ 13648 h 1344033"/>
                  <a:gd name="connsiteX0" fmla="*/ 0 w 1598835"/>
                  <a:gd name="connsiteY0" fmla="*/ 13648 h 1344033"/>
                  <a:gd name="connsiteX1" fmla="*/ 1530596 w 1598835"/>
                  <a:gd name="connsiteY1" fmla="*/ 0 h 1344033"/>
                  <a:gd name="connsiteX2" fmla="*/ 1598835 w 1598835"/>
                  <a:gd name="connsiteY2" fmla="*/ 1344033 h 1344033"/>
                  <a:gd name="connsiteX3" fmla="*/ 136478 w 1598835"/>
                  <a:gd name="connsiteY3" fmla="*/ 1289443 h 1344033"/>
                  <a:gd name="connsiteX4" fmla="*/ 0 w 1598835"/>
                  <a:gd name="connsiteY4" fmla="*/ 13648 h 1344033"/>
                  <a:gd name="connsiteX0" fmla="*/ 0 w 1667074"/>
                  <a:gd name="connsiteY0" fmla="*/ 13648 h 1289443"/>
                  <a:gd name="connsiteX1" fmla="*/ 1530596 w 1667074"/>
                  <a:gd name="connsiteY1" fmla="*/ 0 h 1289443"/>
                  <a:gd name="connsiteX2" fmla="*/ 1667074 w 1667074"/>
                  <a:gd name="connsiteY2" fmla="*/ 1248498 h 1289443"/>
                  <a:gd name="connsiteX3" fmla="*/ 136478 w 1667074"/>
                  <a:gd name="connsiteY3" fmla="*/ 1289443 h 1289443"/>
                  <a:gd name="connsiteX4" fmla="*/ 0 w 1667074"/>
                  <a:gd name="connsiteY4" fmla="*/ 13648 h 1289443"/>
                  <a:gd name="connsiteX0" fmla="*/ 0 w 1667074"/>
                  <a:gd name="connsiteY0" fmla="*/ 13648 h 1289443"/>
                  <a:gd name="connsiteX1" fmla="*/ 1530596 w 1667074"/>
                  <a:gd name="connsiteY1" fmla="*/ 0 h 1289443"/>
                  <a:gd name="connsiteX2" fmla="*/ 1667074 w 1667074"/>
                  <a:gd name="connsiteY2" fmla="*/ 1248498 h 1289443"/>
                  <a:gd name="connsiteX3" fmla="*/ 27296 w 1667074"/>
                  <a:gd name="connsiteY3" fmla="*/ 1289443 h 1289443"/>
                  <a:gd name="connsiteX4" fmla="*/ 0 w 1667074"/>
                  <a:gd name="connsiteY4" fmla="*/ 13648 h 1289443"/>
                  <a:gd name="connsiteX0" fmla="*/ 0 w 1530596"/>
                  <a:gd name="connsiteY0" fmla="*/ 13648 h 1289443"/>
                  <a:gd name="connsiteX1" fmla="*/ 1530596 w 1530596"/>
                  <a:gd name="connsiteY1" fmla="*/ 0 h 1289443"/>
                  <a:gd name="connsiteX2" fmla="*/ 1530596 w 1530596"/>
                  <a:gd name="connsiteY2" fmla="*/ 1248498 h 1289443"/>
                  <a:gd name="connsiteX3" fmla="*/ 27296 w 1530596"/>
                  <a:gd name="connsiteY3" fmla="*/ 1289443 h 1289443"/>
                  <a:gd name="connsiteX4" fmla="*/ 0 w 1530596"/>
                  <a:gd name="connsiteY4" fmla="*/ 13648 h 128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0596" h="1289443">
                    <a:moveTo>
                      <a:pt x="0" y="13648"/>
                    </a:moveTo>
                    <a:lnTo>
                      <a:pt x="1530596" y="0"/>
                    </a:lnTo>
                    <a:lnTo>
                      <a:pt x="1530596" y="1248498"/>
                    </a:lnTo>
                    <a:lnTo>
                      <a:pt x="27296" y="1289443"/>
                    </a:lnTo>
                    <a:lnTo>
                      <a:pt x="0" y="13648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8" name="Flowchart: Off-page Connector 7">
              <a:extLst>
                <a:ext uri="{FF2B5EF4-FFF2-40B4-BE49-F238E27FC236}">
                  <a16:creationId xmlns:a16="http://schemas.microsoft.com/office/drawing/2014/main" id="{539CAEE7-AAB3-4C30-BD6F-1073E3512ABE}"/>
                </a:ext>
              </a:extLst>
            </p:cNvPr>
            <p:cNvSpPr/>
            <p:nvPr/>
          </p:nvSpPr>
          <p:spPr>
            <a:xfrm>
              <a:off x="6442012" y="992224"/>
              <a:ext cx="310375" cy="1374846"/>
            </a:xfrm>
            <a:prstGeom prst="flowChartOffpageConnector">
              <a:avLst/>
            </a:prstGeom>
            <a:solidFill>
              <a:srgbClr val="C95F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46999C09-D94A-4EB9-AB6C-64CF1F896306}"/>
              </a:ext>
            </a:extLst>
          </p:cNvPr>
          <p:cNvSpPr txBox="1"/>
          <p:nvPr/>
        </p:nvSpPr>
        <p:spPr>
          <a:xfrm>
            <a:off x="5669156" y="4952621"/>
            <a:ext cx="1148144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SG" sz="2400" b="1" dirty="0">
                <a:latin typeface="Rockwell" panose="02060603020205020403" pitchFamily="18" charset="0"/>
              </a:rPr>
              <a:t>MS</a:t>
            </a:r>
          </a:p>
          <a:p>
            <a:pPr algn="ctr">
              <a:lnSpc>
                <a:spcPts val="2500"/>
              </a:lnSpc>
            </a:pPr>
            <a:r>
              <a:rPr lang="en-SG" sz="2400" b="1" dirty="0">
                <a:latin typeface="Rockwell" panose="02060603020205020403" pitchFamily="18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0071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roup 398">
            <a:extLst>
              <a:ext uri="{FF2B5EF4-FFF2-40B4-BE49-F238E27FC236}">
                <a16:creationId xmlns:a16="http://schemas.microsoft.com/office/drawing/2014/main" id="{A57F5A98-0F3B-4905-83A4-7DFBD4915039}"/>
              </a:ext>
            </a:extLst>
          </p:cNvPr>
          <p:cNvGrpSpPr/>
          <p:nvPr/>
        </p:nvGrpSpPr>
        <p:grpSpPr>
          <a:xfrm>
            <a:off x="4735200" y="2244483"/>
            <a:ext cx="2721600" cy="2369033"/>
            <a:chOff x="4735200" y="2244483"/>
            <a:chExt cx="2721600" cy="2369033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325A04B9-8B50-48AF-B114-D00C9FCF6C44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5200" y="2244483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DDF2FF"/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CECFF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04A246-4DED-493B-886D-2712A42CEBC3}"/>
                </a:ext>
              </a:extLst>
            </p:cNvPr>
            <p:cNvSpPr txBox="1"/>
            <p:nvPr/>
          </p:nvSpPr>
          <p:spPr>
            <a:xfrm>
              <a:off x="4945167" y="3796164"/>
              <a:ext cx="2237351" cy="392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500"/>
                </a:lnSpc>
              </a:pPr>
              <a:r>
                <a:rPr lang="en-SG" sz="2000" b="1" dirty="0" err="1">
                  <a:latin typeface="Rockwell" panose="02060603020205020403" pitchFamily="18" charset="0"/>
                </a:rPr>
                <a:t>MSOrganiser</a:t>
              </a:r>
              <a:endParaRPr lang="en-SG" sz="2000" b="1" dirty="0">
                <a:latin typeface="Rockwell" panose="02060603020205020403" pitchFamily="18" charset="0"/>
              </a:endParaRP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35C4F6D1-7B59-4411-8ACB-C91A95C961E0}"/>
                </a:ext>
              </a:extLst>
            </p:cNvPr>
            <p:cNvGrpSpPr/>
            <p:nvPr/>
          </p:nvGrpSpPr>
          <p:grpSpPr>
            <a:xfrm>
              <a:off x="5191555" y="2731702"/>
              <a:ext cx="1894293" cy="1094534"/>
              <a:chOff x="3648093" y="992224"/>
              <a:chExt cx="5173433" cy="3553466"/>
            </a:xfrm>
          </p:grpSpPr>
          <p:sp>
            <p:nvSpPr>
              <p:cNvPr id="304" name="Rectangle: Rounded Corners 303">
                <a:extLst>
                  <a:ext uri="{FF2B5EF4-FFF2-40B4-BE49-F238E27FC236}">
                    <a16:creationId xmlns:a16="http://schemas.microsoft.com/office/drawing/2014/main" id="{3A545E77-DDDA-43C1-87A9-A38E0CE1BC3E}"/>
                  </a:ext>
                </a:extLst>
              </p:cNvPr>
              <p:cNvSpPr/>
              <p:nvPr/>
            </p:nvSpPr>
            <p:spPr>
              <a:xfrm rot="5400000">
                <a:off x="4188452" y="454852"/>
                <a:ext cx="3550479" cy="4631197"/>
              </a:xfrm>
              <a:prstGeom prst="roundRect">
                <a:avLst>
                  <a:gd name="adj" fmla="val 6938"/>
                </a:avLst>
              </a:prstGeom>
              <a:solidFill>
                <a:srgbClr val="DCB47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5" name="Rectangle: Top Corners Rounded 304">
                <a:extLst>
                  <a:ext uri="{FF2B5EF4-FFF2-40B4-BE49-F238E27FC236}">
                    <a16:creationId xmlns:a16="http://schemas.microsoft.com/office/drawing/2014/main" id="{F2AE6E75-8AA6-422A-AAC2-EFBD98C0ED33}"/>
                  </a:ext>
                </a:extLst>
              </p:cNvPr>
              <p:cNvSpPr/>
              <p:nvPr/>
            </p:nvSpPr>
            <p:spPr>
              <a:xfrm rot="5400000">
                <a:off x="8370780" y="2549529"/>
                <a:ext cx="360838" cy="540654"/>
              </a:xfrm>
              <a:prstGeom prst="round2SameRect">
                <a:avLst>
                  <a:gd name="adj1" fmla="val 9063"/>
                  <a:gd name="adj2" fmla="val 0"/>
                </a:avLst>
              </a:prstGeom>
              <a:solidFill>
                <a:srgbClr val="DCB47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C5AD4805-1FF9-422C-B8D6-FA4FE971EA8E}"/>
                  </a:ext>
                </a:extLst>
              </p:cNvPr>
              <p:cNvSpPr/>
              <p:nvPr/>
            </p:nvSpPr>
            <p:spPr>
              <a:xfrm rot="10800000">
                <a:off x="8541827" y="2695293"/>
                <a:ext cx="222451" cy="23708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0CE6358F-9EE0-447D-8FD5-BAC08E4BF31F}"/>
                  </a:ext>
                </a:extLst>
              </p:cNvPr>
              <p:cNvSpPr/>
              <p:nvPr/>
            </p:nvSpPr>
            <p:spPr>
              <a:xfrm rot="5400000">
                <a:off x="4183816" y="2430591"/>
                <a:ext cx="3550479" cy="679720"/>
              </a:xfrm>
              <a:prstGeom prst="rect">
                <a:avLst/>
              </a:prstGeom>
              <a:solidFill>
                <a:srgbClr val="CE974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8" name="Rectangle: Top Corners Rounded 307">
                <a:extLst>
                  <a:ext uri="{FF2B5EF4-FFF2-40B4-BE49-F238E27FC236}">
                    <a16:creationId xmlns:a16="http://schemas.microsoft.com/office/drawing/2014/main" id="{EE97F936-09B4-4A72-9D5D-822B7CD67750}"/>
                  </a:ext>
                </a:extLst>
              </p:cNvPr>
              <p:cNvSpPr/>
              <p:nvPr/>
            </p:nvSpPr>
            <p:spPr>
              <a:xfrm rot="5400000">
                <a:off x="7849683" y="1998434"/>
                <a:ext cx="508820" cy="139613"/>
              </a:xfrm>
              <a:prstGeom prst="round2SameRect">
                <a:avLst>
                  <a:gd name="adj1" fmla="val 44510"/>
                  <a:gd name="adj2" fmla="val 0"/>
                </a:avLst>
              </a:prstGeom>
              <a:solidFill>
                <a:srgbClr val="EB3453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9" name="Rectangle: Top Corners Rounded 308">
                <a:extLst>
                  <a:ext uri="{FF2B5EF4-FFF2-40B4-BE49-F238E27FC236}">
                    <a16:creationId xmlns:a16="http://schemas.microsoft.com/office/drawing/2014/main" id="{8EC3CCFF-798B-499F-A9C2-481A5C5CEF2C}"/>
                  </a:ext>
                </a:extLst>
              </p:cNvPr>
              <p:cNvSpPr/>
              <p:nvPr/>
            </p:nvSpPr>
            <p:spPr>
              <a:xfrm rot="5400000">
                <a:off x="7871013" y="1438161"/>
                <a:ext cx="452232" cy="139614"/>
              </a:xfrm>
              <a:prstGeom prst="round2SameRect">
                <a:avLst>
                  <a:gd name="adj1" fmla="val 44510"/>
                  <a:gd name="adj2" fmla="val 0"/>
                </a:avLst>
              </a:prstGeom>
              <a:solidFill>
                <a:srgbClr val="FFE90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0" name="Rectangle: Top Corners Rounded 309">
                <a:extLst>
                  <a:ext uri="{FF2B5EF4-FFF2-40B4-BE49-F238E27FC236}">
                    <a16:creationId xmlns:a16="http://schemas.microsoft.com/office/drawing/2014/main" id="{3A6C788F-127E-42D9-9DA1-6DBCD30DA102}"/>
                  </a:ext>
                </a:extLst>
              </p:cNvPr>
              <p:cNvSpPr/>
              <p:nvPr/>
            </p:nvSpPr>
            <p:spPr>
              <a:xfrm rot="5400000">
                <a:off x="7847835" y="2619684"/>
                <a:ext cx="508822" cy="143307"/>
              </a:xfrm>
              <a:prstGeom prst="round2SameRect">
                <a:avLst>
                  <a:gd name="adj1" fmla="val 44510"/>
                  <a:gd name="adj2" fmla="val 0"/>
                </a:avLst>
              </a:prstGeom>
              <a:solidFill>
                <a:srgbClr val="009C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1" name="Rectangle: Top Corners Rounded 310">
                <a:extLst>
                  <a:ext uri="{FF2B5EF4-FFF2-40B4-BE49-F238E27FC236}">
                    <a16:creationId xmlns:a16="http://schemas.microsoft.com/office/drawing/2014/main" id="{1A3BCB56-6F5A-48B5-997F-BA4B13C45E9C}"/>
                  </a:ext>
                </a:extLst>
              </p:cNvPr>
              <p:cNvSpPr/>
              <p:nvPr/>
            </p:nvSpPr>
            <p:spPr>
              <a:xfrm rot="5400000">
                <a:off x="7844340" y="3274911"/>
                <a:ext cx="508822" cy="143307"/>
              </a:xfrm>
              <a:prstGeom prst="round2SameRect">
                <a:avLst>
                  <a:gd name="adj1" fmla="val 44510"/>
                  <a:gd name="adj2" fmla="val 0"/>
                </a:avLst>
              </a:prstGeom>
              <a:solidFill>
                <a:srgbClr val="00B2F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2" name="Rectangle: Top Corners Rounded 311">
                <a:extLst>
                  <a:ext uri="{FF2B5EF4-FFF2-40B4-BE49-F238E27FC236}">
                    <a16:creationId xmlns:a16="http://schemas.microsoft.com/office/drawing/2014/main" id="{3176BE89-8FA0-4B7D-8BCC-00DB9F2268D1}"/>
                  </a:ext>
                </a:extLst>
              </p:cNvPr>
              <p:cNvSpPr/>
              <p:nvPr/>
            </p:nvSpPr>
            <p:spPr>
              <a:xfrm rot="5400000">
                <a:off x="7851527" y="3933463"/>
                <a:ext cx="508822" cy="143307"/>
              </a:xfrm>
              <a:prstGeom prst="round2SameRect">
                <a:avLst>
                  <a:gd name="adj1" fmla="val 44510"/>
                  <a:gd name="adj2" fmla="val 0"/>
                </a:avLst>
              </a:prstGeom>
              <a:solidFill>
                <a:srgbClr val="5853A4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3" name="Rectangle: Top Corners Rounded 312">
                <a:extLst>
                  <a:ext uri="{FF2B5EF4-FFF2-40B4-BE49-F238E27FC236}">
                    <a16:creationId xmlns:a16="http://schemas.microsoft.com/office/drawing/2014/main" id="{7AA0BA07-0F1C-4F12-AC1C-F56FEF904D2D}"/>
                  </a:ext>
                </a:extLst>
              </p:cNvPr>
              <p:cNvSpPr/>
              <p:nvPr/>
            </p:nvSpPr>
            <p:spPr>
              <a:xfrm rot="5400000">
                <a:off x="5397182" y="1762109"/>
                <a:ext cx="3263053" cy="2026395"/>
              </a:xfrm>
              <a:prstGeom prst="round2SameRect">
                <a:avLst>
                  <a:gd name="adj1" fmla="val 5762"/>
                  <a:gd name="adj2" fmla="val 0"/>
                </a:avLst>
              </a:prstGeom>
              <a:solidFill>
                <a:srgbClr val="F1ECE4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4" name="Rectangle: Rounded Corners 313">
                <a:extLst>
                  <a:ext uri="{FF2B5EF4-FFF2-40B4-BE49-F238E27FC236}">
                    <a16:creationId xmlns:a16="http://schemas.microsoft.com/office/drawing/2014/main" id="{838B65D1-6AD5-4415-BF51-D30908946C72}"/>
                  </a:ext>
                </a:extLst>
              </p:cNvPr>
              <p:cNvSpPr/>
              <p:nvPr/>
            </p:nvSpPr>
            <p:spPr>
              <a:xfrm>
                <a:off x="5882313" y="1070324"/>
                <a:ext cx="152111" cy="3408310"/>
              </a:xfrm>
              <a:prstGeom prst="roundRect">
                <a:avLst/>
              </a:prstGeom>
              <a:solidFill>
                <a:srgbClr val="A9A5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FAC751BD-C1E7-49E6-A9F4-D491BD04318C}"/>
                  </a:ext>
                </a:extLst>
              </p:cNvPr>
              <p:cNvGrpSpPr/>
              <p:nvPr/>
            </p:nvGrpSpPr>
            <p:grpSpPr>
              <a:xfrm>
                <a:off x="5665430" y="1250098"/>
                <a:ext cx="595386" cy="3057078"/>
                <a:chOff x="2484646" y="1644300"/>
                <a:chExt cx="682709" cy="3493963"/>
              </a:xfrm>
            </p:grpSpPr>
            <p:grpSp>
              <p:nvGrpSpPr>
                <p:cNvPr id="363" name="Group 362">
                  <a:extLst>
                    <a:ext uri="{FF2B5EF4-FFF2-40B4-BE49-F238E27FC236}">
                      <a16:creationId xmlns:a16="http://schemas.microsoft.com/office/drawing/2014/main" id="{34808813-B16A-4FC5-8E32-81F78B280A83}"/>
                    </a:ext>
                  </a:extLst>
                </p:cNvPr>
                <p:cNvGrpSpPr/>
                <p:nvPr/>
              </p:nvGrpSpPr>
              <p:grpSpPr>
                <a:xfrm>
                  <a:off x="2488918" y="1644300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396" name="Oval 395">
                    <a:extLst>
                      <a:ext uri="{FF2B5EF4-FFF2-40B4-BE49-F238E27FC236}">
                        <a16:creationId xmlns:a16="http://schemas.microsoft.com/office/drawing/2014/main" id="{FA62BEAD-8392-47EC-B157-165F1B7DC6C8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97" name="Oval 396">
                    <a:extLst>
                      <a:ext uri="{FF2B5EF4-FFF2-40B4-BE49-F238E27FC236}">
                        <a16:creationId xmlns:a16="http://schemas.microsoft.com/office/drawing/2014/main" id="{734F7929-CA2C-41C1-A638-1C1DEC245496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98" name="Rectangle: Rounded Corners 397">
                    <a:extLst>
                      <a:ext uri="{FF2B5EF4-FFF2-40B4-BE49-F238E27FC236}">
                        <a16:creationId xmlns:a16="http://schemas.microsoft.com/office/drawing/2014/main" id="{726BFC81-7FF6-4491-97DE-8E1C0765CB84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64" name="Group 363">
                  <a:extLst>
                    <a:ext uri="{FF2B5EF4-FFF2-40B4-BE49-F238E27FC236}">
                      <a16:creationId xmlns:a16="http://schemas.microsoft.com/office/drawing/2014/main" id="{3953D66D-4078-414C-A7C6-03DD83076983}"/>
                    </a:ext>
                  </a:extLst>
                </p:cNvPr>
                <p:cNvGrpSpPr/>
                <p:nvPr/>
              </p:nvGrpSpPr>
              <p:grpSpPr>
                <a:xfrm>
                  <a:off x="2494358" y="2042350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393" name="Oval 392">
                    <a:extLst>
                      <a:ext uri="{FF2B5EF4-FFF2-40B4-BE49-F238E27FC236}">
                        <a16:creationId xmlns:a16="http://schemas.microsoft.com/office/drawing/2014/main" id="{B4780A19-41DF-488D-BB93-A77E3B9F82E1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94" name="Oval 393">
                    <a:extLst>
                      <a:ext uri="{FF2B5EF4-FFF2-40B4-BE49-F238E27FC236}">
                        <a16:creationId xmlns:a16="http://schemas.microsoft.com/office/drawing/2014/main" id="{5B859EED-C422-4167-A00C-C6803F8E7EB5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95" name="Rectangle: Rounded Corners 394">
                    <a:extLst>
                      <a:ext uri="{FF2B5EF4-FFF2-40B4-BE49-F238E27FC236}">
                        <a16:creationId xmlns:a16="http://schemas.microsoft.com/office/drawing/2014/main" id="{97636398-0120-40D3-8342-C6BF16AC0CEE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65" name="Group 364">
                  <a:extLst>
                    <a:ext uri="{FF2B5EF4-FFF2-40B4-BE49-F238E27FC236}">
                      <a16:creationId xmlns:a16="http://schemas.microsoft.com/office/drawing/2014/main" id="{029A7ED7-68DF-43A3-B13D-D39451C2AB6B}"/>
                    </a:ext>
                  </a:extLst>
                </p:cNvPr>
                <p:cNvGrpSpPr/>
                <p:nvPr/>
              </p:nvGrpSpPr>
              <p:grpSpPr>
                <a:xfrm>
                  <a:off x="2488660" y="2451771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390" name="Oval 389">
                    <a:extLst>
                      <a:ext uri="{FF2B5EF4-FFF2-40B4-BE49-F238E27FC236}">
                        <a16:creationId xmlns:a16="http://schemas.microsoft.com/office/drawing/2014/main" id="{C2A93133-A204-4521-B0DE-BA747C9E89F4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91" name="Oval 390">
                    <a:extLst>
                      <a:ext uri="{FF2B5EF4-FFF2-40B4-BE49-F238E27FC236}">
                        <a16:creationId xmlns:a16="http://schemas.microsoft.com/office/drawing/2014/main" id="{58E72904-5540-4284-9114-A258B9B4A41F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92" name="Rectangle: Rounded Corners 391">
                    <a:extLst>
                      <a:ext uri="{FF2B5EF4-FFF2-40B4-BE49-F238E27FC236}">
                        <a16:creationId xmlns:a16="http://schemas.microsoft.com/office/drawing/2014/main" id="{336081D2-828F-4730-B764-75856B677094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66" name="Group 365">
                  <a:extLst>
                    <a:ext uri="{FF2B5EF4-FFF2-40B4-BE49-F238E27FC236}">
                      <a16:creationId xmlns:a16="http://schemas.microsoft.com/office/drawing/2014/main" id="{D6232812-D8E3-4D5C-9D1D-6EDDD78927EB}"/>
                    </a:ext>
                  </a:extLst>
                </p:cNvPr>
                <p:cNvGrpSpPr/>
                <p:nvPr/>
              </p:nvGrpSpPr>
              <p:grpSpPr>
                <a:xfrm>
                  <a:off x="2484647" y="2856840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387" name="Oval 386">
                    <a:extLst>
                      <a:ext uri="{FF2B5EF4-FFF2-40B4-BE49-F238E27FC236}">
                        <a16:creationId xmlns:a16="http://schemas.microsoft.com/office/drawing/2014/main" id="{5FC6D4DD-48FE-4107-93A3-F0549DE2DCFE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88" name="Oval 387">
                    <a:extLst>
                      <a:ext uri="{FF2B5EF4-FFF2-40B4-BE49-F238E27FC236}">
                        <a16:creationId xmlns:a16="http://schemas.microsoft.com/office/drawing/2014/main" id="{6C024812-0B87-4E5A-A9DB-2346A60CA994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89" name="Rectangle: Rounded Corners 388">
                    <a:extLst>
                      <a:ext uri="{FF2B5EF4-FFF2-40B4-BE49-F238E27FC236}">
                        <a16:creationId xmlns:a16="http://schemas.microsoft.com/office/drawing/2014/main" id="{40E2395B-A816-4833-9513-9D3E45B50A80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67" name="Group 366">
                  <a:extLst>
                    <a:ext uri="{FF2B5EF4-FFF2-40B4-BE49-F238E27FC236}">
                      <a16:creationId xmlns:a16="http://schemas.microsoft.com/office/drawing/2014/main" id="{A9CEA74F-1871-41CF-AA53-B48738D58228}"/>
                    </a:ext>
                  </a:extLst>
                </p:cNvPr>
                <p:cNvGrpSpPr/>
                <p:nvPr/>
              </p:nvGrpSpPr>
              <p:grpSpPr>
                <a:xfrm>
                  <a:off x="2492670" y="3298001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384" name="Oval 383">
                    <a:extLst>
                      <a:ext uri="{FF2B5EF4-FFF2-40B4-BE49-F238E27FC236}">
                        <a16:creationId xmlns:a16="http://schemas.microsoft.com/office/drawing/2014/main" id="{B094407C-3978-4D67-AC33-2519504AAB1C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85" name="Oval 384">
                    <a:extLst>
                      <a:ext uri="{FF2B5EF4-FFF2-40B4-BE49-F238E27FC236}">
                        <a16:creationId xmlns:a16="http://schemas.microsoft.com/office/drawing/2014/main" id="{0C545A1B-8E03-4D60-93D5-5C25AE70BA80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86" name="Rectangle: Rounded Corners 385">
                    <a:extLst>
                      <a:ext uri="{FF2B5EF4-FFF2-40B4-BE49-F238E27FC236}">
                        <a16:creationId xmlns:a16="http://schemas.microsoft.com/office/drawing/2014/main" id="{03F5BB2B-507F-4A1F-9639-814A5EA757AE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68" name="Group 367">
                  <a:extLst>
                    <a:ext uri="{FF2B5EF4-FFF2-40B4-BE49-F238E27FC236}">
                      <a16:creationId xmlns:a16="http://schemas.microsoft.com/office/drawing/2014/main" id="{08CE9E79-6641-4015-B583-BF4AEB52FC13}"/>
                    </a:ext>
                  </a:extLst>
                </p:cNvPr>
                <p:cNvGrpSpPr/>
                <p:nvPr/>
              </p:nvGrpSpPr>
              <p:grpSpPr>
                <a:xfrm>
                  <a:off x="2488659" y="3727134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381" name="Oval 380">
                    <a:extLst>
                      <a:ext uri="{FF2B5EF4-FFF2-40B4-BE49-F238E27FC236}">
                        <a16:creationId xmlns:a16="http://schemas.microsoft.com/office/drawing/2014/main" id="{25BA34AF-67F0-4578-936F-E47F24335C74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82" name="Oval 381">
                    <a:extLst>
                      <a:ext uri="{FF2B5EF4-FFF2-40B4-BE49-F238E27FC236}">
                        <a16:creationId xmlns:a16="http://schemas.microsoft.com/office/drawing/2014/main" id="{6941151A-9D2F-462A-81EB-A7E638723C01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83" name="Rectangle: Rounded Corners 382">
                    <a:extLst>
                      <a:ext uri="{FF2B5EF4-FFF2-40B4-BE49-F238E27FC236}">
                        <a16:creationId xmlns:a16="http://schemas.microsoft.com/office/drawing/2014/main" id="{0C2D7F4F-D175-4EC4-A7BB-D03D232D69FF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69" name="Group 368">
                  <a:extLst>
                    <a:ext uri="{FF2B5EF4-FFF2-40B4-BE49-F238E27FC236}">
                      <a16:creationId xmlns:a16="http://schemas.microsoft.com/office/drawing/2014/main" id="{4F70BE77-7D71-4304-976D-A096307BBC94}"/>
                    </a:ext>
                  </a:extLst>
                </p:cNvPr>
                <p:cNvGrpSpPr/>
                <p:nvPr/>
              </p:nvGrpSpPr>
              <p:grpSpPr>
                <a:xfrm>
                  <a:off x="2484646" y="4156263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378" name="Oval 377">
                    <a:extLst>
                      <a:ext uri="{FF2B5EF4-FFF2-40B4-BE49-F238E27FC236}">
                        <a16:creationId xmlns:a16="http://schemas.microsoft.com/office/drawing/2014/main" id="{9CC3A11A-C80D-4495-A3D2-4C8D4BBB1CD4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79" name="Oval 378">
                    <a:extLst>
                      <a:ext uri="{FF2B5EF4-FFF2-40B4-BE49-F238E27FC236}">
                        <a16:creationId xmlns:a16="http://schemas.microsoft.com/office/drawing/2014/main" id="{74197AF2-314D-44CB-9A35-59709D03B8D3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80" name="Rectangle: Rounded Corners 379">
                    <a:extLst>
                      <a:ext uri="{FF2B5EF4-FFF2-40B4-BE49-F238E27FC236}">
                        <a16:creationId xmlns:a16="http://schemas.microsoft.com/office/drawing/2014/main" id="{AE3F0FDF-CE8B-4D53-9D5C-7B0608DE7091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70" name="Group 369">
                  <a:extLst>
                    <a:ext uri="{FF2B5EF4-FFF2-40B4-BE49-F238E27FC236}">
                      <a16:creationId xmlns:a16="http://schemas.microsoft.com/office/drawing/2014/main" id="{E563EE5F-5A37-4689-BF6F-CD730C3ABFE5}"/>
                    </a:ext>
                  </a:extLst>
                </p:cNvPr>
                <p:cNvGrpSpPr/>
                <p:nvPr/>
              </p:nvGrpSpPr>
              <p:grpSpPr>
                <a:xfrm>
                  <a:off x="2492668" y="4573362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375" name="Oval 374">
                    <a:extLst>
                      <a:ext uri="{FF2B5EF4-FFF2-40B4-BE49-F238E27FC236}">
                        <a16:creationId xmlns:a16="http://schemas.microsoft.com/office/drawing/2014/main" id="{467E78D7-9650-489C-AC19-B78A60738C89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76" name="Oval 375">
                    <a:extLst>
                      <a:ext uri="{FF2B5EF4-FFF2-40B4-BE49-F238E27FC236}">
                        <a16:creationId xmlns:a16="http://schemas.microsoft.com/office/drawing/2014/main" id="{71394D21-30D6-468C-A09B-BAD54E3BBC53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77" name="Rectangle: Rounded Corners 376">
                    <a:extLst>
                      <a:ext uri="{FF2B5EF4-FFF2-40B4-BE49-F238E27FC236}">
                        <a16:creationId xmlns:a16="http://schemas.microsoft.com/office/drawing/2014/main" id="{ADDBB787-1FF6-4D1D-A59A-8DAB270E646E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71" name="Group 370">
                  <a:extLst>
                    <a:ext uri="{FF2B5EF4-FFF2-40B4-BE49-F238E27FC236}">
                      <a16:creationId xmlns:a16="http://schemas.microsoft.com/office/drawing/2014/main" id="{A08A4D62-EA7B-43C4-8740-68AE717CF85B}"/>
                    </a:ext>
                  </a:extLst>
                </p:cNvPr>
                <p:cNvGrpSpPr/>
                <p:nvPr/>
              </p:nvGrpSpPr>
              <p:grpSpPr>
                <a:xfrm>
                  <a:off x="2488659" y="4954361"/>
                  <a:ext cx="672997" cy="183902"/>
                  <a:chOff x="2488921" y="1644298"/>
                  <a:chExt cx="672998" cy="183902"/>
                </a:xfrm>
              </p:grpSpPr>
              <p:sp>
                <p:nvSpPr>
                  <p:cNvPr id="372" name="Oval 371">
                    <a:extLst>
                      <a:ext uri="{FF2B5EF4-FFF2-40B4-BE49-F238E27FC236}">
                        <a16:creationId xmlns:a16="http://schemas.microsoft.com/office/drawing/2014/main" id="{2D903C6F-E3E4-41F5-B012-FF409952223F}"/>
                      </a:ext>
                    </a:extLst>
                  </p:cNvPr>
                  <p:cNvSpPr/>
                  <p:nvPr/>
                </p:nvSpPr>
                <p:spPr>
                  <a:xfrm>
                    <a:off x="2980070" y="1644298"/>
                    <a:ext cx="181849" cy="180975"/>
                  </a:xfrm>
                  <a:prstGeom prst="ellipse">
                    <a:avLst/>
                  </a:prstGeom>
                  <a:solidFill>
                    <a:srgbClr val="75767C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73" name="Oval 372">
                    <a:extLst>
                      <a:ext uri="{FF2B5EF4-FFF2-40B4-BE49-F238E27FC236}">
                        <a16:creationId xmlns:a16="http://schemas.microsoft.com/office/drawing/2014/main" id="{431F55CF-36B6-4561-95BC-1B27A1753EBF}"/>
                      </a:ext>
                    </a:extLst>
                  </p:cNvPr>
                  <p:cNvSpPr/>
                  <p:nvPr/>
                </p:nvSpPr>
                <p:spPr>
                  <a:xfrm>
                    <a:off x="2488921" y="1647224"/>
                    <a:ext cx="186353" cy="180976"/>
                  </a:xfrm>
                  <a:prstGeom prst="ellipse">
                    <a:avLst/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74" name="Rectangle: Rounded Corners 373">
                    <a:extLst>
                      <a:ext uri="{FF2B5EF4-FFF2-40B4-BE49-F238E27FC236}">
                        <a16:creationId xmlns:a16="http://schemas.microsoft.com/office/drawing/2014/main" id="{6A25C527-F13E-4435-9A4F-A0455098C168}"/>
                      </a:ext>
                    </a:extLst>
                  </p:cNvPr>
                  <p:cNvSpPr/>
                  <p:nvPr/>
                </p:nvSpPr>
                <p:spPr>
                  <a:xfrm>
                    <a:off x="2543508" y="1695711"/>
                    <a:ext cx="558800" cy="749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9A5AA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FDE325BF-6885-4A81-86FB-D5746ACA1E26}"/>
                  </a:ext>
                </a:extLst>
              </p:cNvPr>
              <p:cNvGrpSpPr/>
              <p:nvPr/>
            </p:nvGrpSpPr>
            <p:grpSpPr>
              <a:xfrm>
                <a:off x="3854776" y="2577159"/>
                <a:ext cx="1612483" cy="1845829"/>
                <a:chOff x="3854776" y="2577159"/>
                <a:chExt cx="1612483" cy="1845829"/>
              </a:xfrm>
            </p:grpSpPr>
            <p:grpSp>
              <p:nvGrpSpPr>
                <p:cNvPr id="322" name="Group 321">
                  <a:extLst>
                    <a:ext uri="{FF2B5EF4-FFF2-40B4-BE49-F238E27FC236}">
                      <a16:creationId xmlns:a16="http://schemas.microsoft.com/office/drawing/2014/main" id="{1AEBFB28-13C4-4335-BE9D-A92ABB2208A1}"/>
                    </a:ext>
                  </a:extLst>
                </p:cNvPr>
                <p:cNvGrpSpPr/>
                <p:nvPr/>
              </p:nvGrpSpPr>
              <p:grpSpPr>
                <a:xfrm>
                  <a:off x="4013907" y="2577159"/>
                  <a:ext cx="163912" cy="1512675"/>
                  <a:chOff x="6278732" y="1264768"/>
                  <a:chExt cx="163912" cy="1512675"/>
                </a:xfrm>
              </p:grpSpPr>
              <p:sp>
                <p:nvSpPr>
                  <p:cNvPr id="358" name="Rectangle: Top Corners Rounded 357">
                    <a:extLst>
                      <a:ext uri="{FF2B5EF4-FFF2-40B4-BE49-F238E27FC236}">
                        <a16:creationId xmlns:a16="http://schemas.microsoft.com/office/drawing/2014/main" id="{222BFC7C-4D6D-463B-B54C-E20DA64CE26C}"/>
                      </a:ext>
                    </a:extLst>
                  </p:cNvPr>
                  <p:cNvSpPr/>
                  <p:nvPr/>
                </p:nvSpPr>
                <p:spPr>
                  <a:xfrm>
                    <a:off x="6278732" y="1264768"/>
                    <a:ext cx="163912" cy="1512675"/>
                  </a:xfrm>
                  <a:prstGeom prst="round2SameRect">
                    <a:avLst>
                      <a:gd name="adj1" fmla="val 47385"/>
                      <a:gd name="adj2" fmla="val 0"/>
                    </a:avLst>
                  </a:prstGeom>
                  <a:solidFill>
                    <a:srgbClr val="F7C005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59" name="Rectangle: Top Corners Rounded 358">
                    <a:extLst>
                      <a:ext uri="{FF2B5EF4-FFF2-40B4-BE49-F238E27FC236}">
                        <a16:creationId xmlns:a16="http://schemas.microsoft.com/office/drawing/2014/main" id="{544F3787-FEC5-442E-B4EA-881BEA369C3B}"/>
                      </a:ext>
                    </a:extLst>
                  </p:cNvPr>
                  <p:cNvSpPr/>
                  <p:nvPr/>
                </p:nvSpPr>
                <p:spPr>
                  <a:xfrm>
                    <a:off x="6281904" y="1268139"/>
                    <a:ext cx="155130" cy="162385"/>
                  </a:xfrm>
                  <a:prstGeom prst="round2SameRect">
                    <a:avLst>
                      <a:gd name="adj1" fmla="val 47385"/>
                      <a:gd name="adj2" fmla="val 0"/>
                    </a:avLst>
                  </a:prstGeom>
                  <a:solidFill>
                    <a:srgbClr val="F7758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A3FCF45F-5AFF-461B-91CF-8359973960FA}"/>
                      </a:ext>
                    </a:extLst>
                  </p:cNvPr>
                  <p:cNvSpPr/>
                  <p:nvPr/>
                </p:nvSpPr>
                <p:spPr>
                  <a:xfrm>
                    <a:off x="6278834" y="1434117"/>
                    <a:ext cx="163810" cy="126177"/>
                  </a:xfrm>
                  <a:prstGeom prst="rect">
                    <a:avLst/>
                  </a:prstGeom>
                  <a:solidFill>
                    <a:srgbClr val="AAA2A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C20830CE-6C98-4F35-A782-4CF17CB5FF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27140" y="1560294"/>
                    <a:ext cx="0" cy="107622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Straight Connector 361">
                    <a:extLst>
                      <a:ext uri="{FF2B5EF4-FFF2-40B4-BE49-F238E27FC236}">
                        <a16:creationId xmlns:a16="http://schemas.microsoft.com/office/drawing/2014/main" id="{8B4EB349-2E1F-443B-8070-AF1DE475CE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1564133"/>
                    <a:ext cx="0" cy="10723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3" name="Group 322">
                  <a:extLst>
                    <a:ext uri="{FF2B5EF4-FFF2-40B4-BE49-F238E27FC236}">
                      <a16:creationId xmlns:a16="http://schemas.microsoft.com/office/drawing/2014/main" id="{76AB564D-CD63-44EF-A96B-4CE009BC7DFA}"/>
                    </a:ext>
                  </a:extLst>
                </p:cNvPr>
                <p:cNvGrpSpPr/>
                <p:nvPr/>
              </p:nvGrpSpPr>
              <p:grpSpPr>
                <a:xfrm rot="614633">
                  <a:off x="4736021" y="2639642"/>
                  <a:ext cx="202291" cy="883788"/>
                  <a:chOff x="1914901" y="4126841"/>
                  <a:chExt cx="202291" cy="883788"/>
                </a:xfrm>
              </p:grpSpPr>
              <p:sp>
                <p:nvSpPr>
                  <p:cNvPr id="356" name="Freeform: Shape 355">
                    <a:extLst>
                      <a:ext uri="{FF2B5EF4-FFF2-40B4-BE49-F238E27FC236}">
                        <a16:creationId xmlns:a16="http://schemas.microsoft.com/office/drawing/2014/main" id="{CF838378-8F1D-4D93-9371-D80EB525DA1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74153" y="4467589"/>
                    <a:ext cx="883788" cy="202291"/>
                  </a:xfrm>
                  <a:custGeom>
                    <a:avLst/>
                    <a:gdLst>
                      <a:gd name="connsiteX0" fmla="*/ 140068 w 1547851"/>
                      <a:gd name="connsiteY0" fmla="*/ 345789 h 461052"/>
                      <a:gd name="connsiteX1" fmla="*/ 140068 w 1547851"/>
                      <a:gd name="connsiteY1" fmla="*/ 115263 h 461052"/>
                      <a:gd name="connsiteX2" fmla="*/ 1547851 w 1547851"/>
                      <a:gd name="connsiteY2" fmla="*/ 0 h 461052"/>
                      <a:gd name="connsiteX3" fmla="*/ 1547851 w 1547851"/>
                      <a:gd name="connsiteY3" fmla="*/ 461052 h 461052"/>
                      <a:gd name="connsiteX4" fmla="*/ 0 w 1547851"/>
                      <a:gd name="connsiteY4" fmla="*/ 230514 h 461052"/>
                      <a:gd name="connsiteX5" fmla="*/ 135908 w 1547851"/>
                      <a:gd name="connsiteY5" fmla="*/ 112255 h 461052"/>
                      <a:gd name="connsiteX6" fmla="*/ 135908 w 1547851"/>
                      <a:gd name="connsiteY6" fmla="*/ 230539 h 461052"/>
                      <a:gd name="connsiteX7" fmla="*/ 135864 w 1547851"/>
                      <a:gd name="connsiteY7" fmla="*/ 348823 h 461052"/>
                      <a:gd name="connsiteX8" fmla="*/ 0 w 1547851"/>
                      <a:gd name="connsiteY8" fmla="*/ 230514 h 461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47851" h="461052">
                        <a:moveTo>
                          <a:pt x="140068" y="345789"/>
                        </a:moveTo>
                        <a:lnTo>
                          <a:pt x="140068" y="115263"/>
                        </a:lnTo>
                        <a:lnTo>
                          <a:pt x="1547851" y="0"/>
                        </a:lnTo>
                        <a:lnTo>
                          <a:pt x="1547851" y="461052"/>
                        </a:lnTo>
                        <a:close/>
                        <a:moveTo>
                          <a:pt x="0" y="230514"/>
                        </a:moveTo>
                        <a:cubicBezTo>
                          <a:pt x="16" y="165197"/>
                          <a:pt x="60860" y="112255"/>
                          <a:pt x="135908" y="112255"/>
                        </a:cubicBezTo>
                        <a:lnTo>
                          <a:pt x="135908" y="230539"/>
                        </a:lnTo>
                        <a:cubicBezTo>
                          <a:pt x="135893" y="269967"/>
                          <a:pt x="135879" y="309395"/>
                          <a:pt x="135864" y="348823"/>
                        </a:cubicBezTo>
                        <a:cubicBezTo>
                          <a:pt x="60810" y="348802"/>
                          <a:pt x="-16" y="295835"/>
                          <a:pt x="0" y="230514"/>
                        </a:cubicBezTo>
                        <a:close/>
                      </a:path>
                    </a:pathLst>
                  </a:custGeom>
                  <a:solidFill>
                    <a:srgbClr val="005B9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7" name="Rectangle: Rounded Corners 356">
                    <a:extLst>
                      <a:ext uri="{FF2B5EF4-FFF2-40B4-BE49-F238E27FC236}">
                        <a16:creationId xmlns:a16="http://schemas.microsoft.com/office/drawing/2014/main" id="{7ED5B5B7-1AA3-443D-A2F8-B89B41CCBD1E}"/>
                      </a:ext>
                    </a:extLst>
                  </p:cNvPr>
                  <p:cNvSpPr/>
                  <p:nvPr/>
                </p:nvSpPr>
                <p:spPr>
                  <a:xfrm>
                    <a:off x="1991398" y="4203140"/>
                    <a:ext cx="45719" cy="362826"/>
                  </a:xfrm>
                  <a:prstGeom prst="roundRect">
                    <a:avLst/>
                  </a:prstGeom>
                  <a:solidFill>
                    <a:srgbClr val="F3B13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24" name="Group 323">
                  <a:extLst>
                    <a:ext uri="{FF2B5EF4-FFF2-40B4-BE49-F238E27FC236}">
                      <a16:creationId xmlns:a16="http://schemas.microsoft.com/office/drawing/2014/main" id="{DA5496DD-BE45-4AD9-A5CA-527574C7B233}"/>
                    </a:ext>
                  </a:extLst>
                </p:cNvPr>
                <p:cNvGrpSpPr/>
                <p:nvPr/>
              </p:nvGrpSpPr>
              <p:grpSpPr>
                <a:xfrm rot="21247114">
                  <a:off x="4391030" y="2577240"/>
                  <a:ext cx="205455" cy="1694395"/>
                  <a:chOff x="6052396" y="2164829"/>
                  <a:chExt cx="511908" cy="2695281"/>
                </a:xfrm>
              </p:grpSpPr>
              <p:sp>
                <p:nvSpPr>
                  <p:cNvPr id="348" name="Trapezoid 347">
                    <a:extLst>
                      <a:ext uri="{FF2B5EF4-FFF2-40B4-BE49-F238E27FC236}">
                        <a16:creationId xmlns:a16="http://schemas.microsoft.com/office/drawing/2014/main" id="{26A80082-C07D-43FB-8855-F0E1F2F903E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01216" y="2276474"/>
                    <a:ext cx="420517" cy="280139"/>
                  </a:xfrm>
                  <a:prstGeom prst="trapezoid">
                    <a:avLst>
                      <a:gd name="adj" fmla="val 9493"/>
                    </a:avLst>
                  </a:prstGeom>
                  <a:solidFill>
                    <a:srgbClr val="02F6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49" name="Rectangle: Rounded Corners 348">
                    <a:extLst>
                      <a:ext uri="{FF2B5EF4-FFF2-40B4-BE49-F238E27FC236}">
                        <a16:creationId xmlns:a16="http://schemas.microsoft.com/office/drawing/2014/main" id="{6BD97D78-1672-447B-9462-1947A73F4676}"/>
                      </a:ext>
                    </a:extLst>
                  </p:cNvPr>
                  <p:cNvSpPr/>
                  <p:nvPr/>
                </p:nvSpPr>
                <p:spPr>
                  <a:xfrm>
                    <a:off x="6052396" y="2556620"/>
                    <a:ext cx="511908" cy="1812817"/>
                  </a:xfrm>
                  <a:prstGeom prst="roundRect">
                    <a:avLst>
                      <a:gd name="adj" fmla="val 7184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50" name="Rectangle: Top Corners Rounded 349">
                    <a:extLst>
                      <a:ext uri="{FF2B5EF4-FFF2-40B4-BE49-F238E27FC236}">
                        <a16:creationId xmlns:a16="http://schemas.microsoft.com/office/drawing/2014/main" id="{D7AC959F-3AC3-4864-BE95-EA8FD931632B}"/>
                      </a:ext>
                    </a:extLst>
                  </p:cNvPr>
                  <p:cNvSpPr/>
                  <p:nvPr/>
                </p:nvSpPr>
                <p:spPr>
                  <a:xfrm>
                    <a:off x="6191567" y="2164829"/>
                    <a:ext cx="250296" cy="108996"/>
                  </a:xfrm>
                  <a:prstGeom prst="round2SameRect">
                    <a:avLst/>
                  </a:prstGeom>
                  <a:solidFill>
                    <a:srgbClr val="02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51" name="Oval 350">
                    <a:extLst>
                      <a:ext uri="{FF2B5EF4-FFF2-40B4-BE49-F238E27FC236}">
                        <a16:creationId xmlns:a16="http://schemas.microsoft.com/office/drawing/2014/main" id="{8910F3DB-DB6F-43F1-A074-FF8E4A0489C9}"/>
                      </a:ext>
                    </a:extLst>
                  </p:cNvPr>
                  <p:cNvSpPr/>
                  <p:nvPr/>
                </p:nvSpPr>
                <p:spPr>
                  <a:xfrm>
                    <a:off x="6159380" y="2978548"/>
                    <a:ext cx="303433" cy="962975"/>
                  </a:xfrm>
                  <a:prstGeom prst="ellipse">
                    <a:avLst/>
                  </a:prstGeom>
                  <a:solidFill>
                    <a:srgbClr val="02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8C250722-985B-44C1-A3ED-C47F7E412D29}"/>
                      </a:ext>
                    </a:extLst>
                  </p:cNvPr>
                  <p:cNvSpPr/>
                  <p:nvPr/>
                </p:nvSpPr>
                <p:spPr>
                  <a:xfrm>
                    <a:off x="6058462" y="4026884"/>
                    <a:ext cx="505842" cy="123696"/>
                  </a:xfrm>
                  <a:prstGeom prst="rect">
                    <a:avLst/>
                  </a:prstGeom>
                  <a:solidFill>
                    <a:srgbClr val="02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53" name="Freeform: Shape 352">
                    <a:extLst>
                      <a:ext uri="{FF2B5EF4-FFF2-40B4-BE49-F238E27FC236}">
                        <a16:creationId xmlns:a16="http://schemas.microsoft.com/office/drawing/2014/main" id="{6F5F3B18-3D2E-4A51-ACC8-F2434D6203D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083294" y="4365790"/>
                    <a:ext cx="463088" cy="279110"/>
                  </a:xfrm>
                  <a:custGeom>
                    <a:avLst/>
                    <a:gdLst>
                      <a:gd name="connsiteX0" fmla="*/ 0 w 216694"/>
                      <a:gd name="connsiteY0" fmla="*/ 204787 h 204787"/>
                      <a:gd name="connsiteX1" fmla="*/ 66675 w 216694"/>
                      <a:gd name="connsiteY1" fmla="*/ 97631 h 204787"/>
                      <a:gd name="connsiteX2" fmla="*/ 66675 w 216694"/>
                      <a:gd name="connsiteY2" fmla="*/ 0 h 204787"/>
                      <a:gd name="connsiteX3" fmla="*/ 157163 w 216694"/>
                      <a:gd name="connsiteY3" fmla="*/ 0 h 204787"/>
                      <a:gd name="connsiteX4" fmla="*/ 154781 w 216694"/>
                      <a:gd name="connsiteY4" fmla="*/ 102393 h 204787"/>
                      <a:gd name="connsiteX5" fmla="*/ 216694 w 216694"/>
                      <a:gd name="connsiteY5" fmla="*/ 204787 h 204787"/>
                      <a:gd name="connsiteX6" fmla="*/ 0 w 216694"/>
                      <a:gd name="connsiteY6" fmla="*/ 204787 h 204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6694" h="204787">
                        <a:moveTo>
                          <a:pt x="0" y="204787"/>
                        </a:moveTo>
                        <a:lnTo>
                          <a:pt x="66675" y="97631"/>
                        </a:lnTo>
                        <a:lnTo>
                          <a:pt x="66675" y="0"/>
                        </a:lnTo>
                        <a:lnTo>
                          <a:pt x="157163" y="0"/>
                        </a:lnTo>
                        <a:lnTo>
                          <a:pt x="154781" y="102393"/>
                        </a:lnTo>
                        <a:lnTo>
                          <a:pt x="216694" y="204787"/>
                        </a:lnTo>
                        <a:lnTo>
                          <a:pt x="0" y="204787"/>
                        </a:lnTo>
                        <a:close/>
                      </a:path>
                    </a:pathLst>
                  </a:custGeom>
                  <a:solidFill>
                    <a:srgbClr val="02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54" name="Rectangle: Single Corner Snipped 353">
                    <a:extLst>
                      <a:ext uri="{FF2B5EF4-FFF2-40B4-BE49-F238E27FC236}">
                        <a16:creationId xmlns:a16="http://schemas.microsoft.com/office/drawing/2014/main" id="{C9075ECE-4808-475C-A93D-5A9177271C7C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6242367" y="4647554"/>
                    <a:ext cx="141412" cy="212556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rgbClr val="02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793C92CB-FB6D-4B37-A860-0BC1C1933BB5}"/>
                      </a:ext>
                    </a:extLst>
                  </p:cNvPr>
                  <p:cNvSpPr/>
                  <p:nvPr/>
                </p:nvSpPr>
                <p:spPr>
                  <a:xfrm>
                    <a:off x="6058462" y="2768416"/>
                    <a:ext cx="505842" cy="123696"/>
                  </a:xfrm>
                  <a:prstGeom prst="rect">
                    <a:avLst/>
                  </a:prstGeom>
                  <a:solidFill>
                    <a:srgbClr val="02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25" name="Group 324">
                  <a:extLst>
                    <a:ext uri="{FF2B5EF4-FFF2-40B4-BE49-F238E27FC236}">
                      <a16:creationId xmlns:a16="http://schemas.microsoft.com/office/drawing/2014/main" id="{FD24DBD3-B304-455A-B229-DC4B1C60868B}"/>
                    </a:ext>
                  </a:extLst>
                </p:cNvPr>
                <p:cNvGrpSpPr/>
                <p:nvPr/>
              </p:nvGrpSpPr>
              <p:grpSpPr>
                <a:xfrm rot="683555">
                  <a:off x="4924832" y="2699991"/>
                  <a:ext cx="318971" cy="1684761"/>
                  <a:chOff x="5790809" y="2939491"/>
                  <a:chExt cx="318971" cy="1684761"/>
                </a:xfrm>
              </p:grpSpPr>
              <p:sp>
                <p:nvSpPr>
                  <p:cNvPr id="340" name="Trapezoid 339">
                    <a:extLst>
                      <a:ext uri="{FF2B5EF4-FFF2-40B4-BE49-F238E27FC236}">
                        <a16:creationId xmlns:a16="http://schemas.microsoft.com/office/drawing/2014/main" id="{EB186EA8-0B43-4801-872F-19355BE669DA}"/>
                      </a:ext>
                    </a:extLst>
                  </p:cNvPr>
                  <p:cNvSpPr/>
                  <p:nvPr/>
                </p:nvSpPr>
                <p:spPr>
                  <a:xfrm rot="11175101">
                    <a:off x="5941005" y="3008711"/>
                    <a:ext cx="168775" cy="176110"/>
                  </a:xfrm>
                  <a:prstGeom prst="trapezoid">
                    <a:avLst>
                      <a:gd name="adj" fmla="val 9493"/>
                    </a:avLst>
                  </a:prstGeom>
                  <a:solidFill>
                    <a:srgbClr val="F6F6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41" name="Rectangle: Rounded Corners 340">
                    <a:extLst>
                      <a:ext uri="{FF2B5EF4-FFF2-40B4-BE49-F238E27FC236}">
                        <a16:creationId xmlns:a16="http://schemas.microsoft.com/office/drawing/2014/main" id="{51CC73DF-2070-485B-A399-886B459876CC}"/>
                      </a:ext>
                    </a:extLst>
                  </p:cNvPr>
                  <p:cNvSpPr/>
                  <p:nvPr/>
                </p:nvSpPr>
                <p:spPr>
                  <a:xfrm rot="375101">
                    <a:off x="5849779" y="3180776"/>
                    <a:ext cx="205455" cy="1139632"/>
                  </a:xfrm>
                  <a:prstGeom prst="roundRect">
                    <a:avLst>
                      <a:gd name="adj" fmla="val 7184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42" name="Rectangle: Top Corners Rounded 341">
                    <a:extLst>
                      <a:ext uri="{FF2B5EF4-FFF2-40B4-BE49-F238E27FC236}">
                        <a16:creationId xmlns:a16="http://schemas.microsoft.com/office/drawing/2014/main" id="{49F54D84-AA34-497C-AD8C-07A06F5FFB90}"/>
                      </a:ext>
                    </a:extLst>
                  </p:cNvPr>
                  <p:cNvSpPr/>
                  <p:nvPr/>
                </p:nvSpPr>
                <p:spPr>
                  <a:xfrm rot="375101">
                    <a:off x="5990756" y="2939491"/>
                    <a:ext cx="100457" cy="68521"/>
                  </a:xfrm>
                  <a:prstGeom prst="round2SameRect">
                    <a:avLst/>
                  </a:prstGeom>
                  <a:solidFill>
                    <a:srgbClr val="F6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43" name="Oval 342">
                    <a:extLst>
                      <a:ext uri="{FF2B5EF4-FFF2-40B4-BE49-F238E27FC236}">
                        <a16:creationId xmlns:a16="http://schemas.microsoft.com/office/drawing/2014/main" id="{E2E9B4DA-3E06-4397-8F9C-A4CF37DD5F5E}"/>
                      </a:ext>
                    </a:extLst>
                  </p:cNvPr>
                  <p:cNvSpPr/>
                  <p:nvPr/>
                </p:nvSpPr>
                <p:spPr>
                  <a:xfrm rot="375101">
                    <a:off x="5892915" y="3446154"/>
                    <a:ext cx="121783" cy="605377"/>
                  </a:xfrm>
                  <a:prstGeom prst="ellipse">
                    <a:avLst/>
                  </a:prstGeom>
                  <a:solidFill>
                    <a:srgbClr val="F6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3F0D4DD3-8F08-4221-B028-CE25E8D4B6E6}"/>
                      </a:ext>
                    </a:extLst>
                  </p:cNvPr>
                  <p:cNvSpPr/>
                  <p:nvPr/>
                </p:nvSpPr>
                <p:spPr>
                  <a:xfrm rot="375101">
                    <a:off x="5809372" y="4102855"/>
                    <a:ext cx="203020" cy="77762"/>
                  </a:xfrm>
                  <a:prstGeom prst="rect">
                    <a:avLst/>
                  </a:prstGeom>
                  <a:solidFill>
                    <a:srgbClr val="F6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45" name="Freeform: Shape 344">
                    <a:extLst>
                      <a:ext uri="{FF2B5EF4-FFF2-40B4-BE49-F238E27FC236}">
                        <a16:creationId xmlns:a16="http://schemas.microsoft.com/office/drawing/2014/main" id="{8C656EE4-C652-4E2B-86A2-8198F40D757C}"/>
                      </a:ext>
                    </a:extLst>
                  </p:cNvPr>
                  <p:cNvSpPr/>
                  <p:nvPr/>
                </p:nvSpPr>
                <p:spPr>
                  <a:xfrm rot="11175101">
                    <a:off x="5790809" y="4314502"/>
                    <a:ext cx="185861" cy="175463"/>
                  </a:xfrm>
                  <a:custGeom>
                    <a:avLst/>
                    <a:gdLst>
                      <a:gd name="connsiteX0" fmla="*/ 0 w 216694"/>
                      <a:gd name="connsiteY0" fmla="*/ 204787 h 204787"/>
                      <a:gd name="connsiteX1" fmla="*/ 66675 w 216694"/>
                      <a:gd name="connsiteY1" fmla="*/ 97631 h 204787"/>
                      <a:gd name="connsiteX2" fmla="*/ 66675 w 216694"/>
                      <a:gd name="connsiteY2" fmla="*/ 0 h 204787"/>
                      <a:gd name="connsiteX3" fmla="*/ 157163 w 216694"/>
                      <a:gd name="connsiteY3" fmla="*/ 0 h 204787"/>
                      <a:gd name="connsiteX4" fmla="*/ 154781 w 216694"/>
                      <a:gd name="connsiteY4" fmla="*/ 102393 h 204787"/>
                      <a:gd name="connsiteX5" fmla="*/ 216694 w 216694"/>
                      <a:gd name="connsiteY5" fmla="*/ 204787 h 204787"/>
                      <a:gd name="connsiteX6" fmla="*/ 0 w 216694"/>
                      <a:gd name="connsiteY6" fmla="*/ 204787 h 204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6694" h="204787">
                        <a:moveTo>
                          <a:pt x="0" y="204787"/>
                        </a:moveTo>
                        <a:lnTo>
                          <a:pt x="66675" y="97631"/>
                        </a:lnTo>
                        <a:lnTo>
                          <a:pt x="66675" y="0"/>
                        </a:lnTo>
                        <a:lnTo>
                          <a:pt x="157163" y="0"/>
                        </a:lnTo>
                        <a:lnTo>
                          <a:pt x="154781" y="102393"/>
                        </a:lnTo>
                        <a:lnTo>
                          <a:pt x="216694" y="204787"/>
                        </a:lnTo>
                        <a:lnTo>
                          <a:pt x="0" y="204787"/>
                        </a:lnTo>
                        <a:close/>
                      </a:path>
                    </a:pathLst>
                  </a:custGeom>
                  <a:solidFill>
                    <a:srgbClr val="F6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46" name="Rectangle: Single Corner Snipped 345">
                    <a:extLst>
                      <a:ext uri="{FF2B5EF4-FFF2-40B4-BE49-F238E27FC236}">
                        <a16:creationId xmlns:a16="http://schemas.microsoft.com/office/drawing/2014/main" id="{9F65F441-5BFF-466A-A163-0CEC60E48DED}"/>
                      </a:ext>
                    </a:extLst>
                  </p:cNvPr>
                  <p:cNvSpPr/>
                  <p:nvPr/>
                </p:nvSpPr>
                <p:spPr>
                  <a:xfrm rot="11175101" flipH="1">
                    <a:off x="5837647" y="4490628"/>
                    <a:ext cx="56756" cy="133624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rgbClr val="F6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719E65F7-65F3-4364-A0DA-D74363B6F8CB}"/>
                      </a:ext>
                    </a:extLst>
                  </p:cNvPr>
                  <p:cNvSpPr/>
                  <p:nvPr/>
                </p:nvSpPr>
                <p:spPr>
                  <a:xfrm rot="375101">
                    <a:off x="5895524" y="3316420"/>
                    <a:ext cx="203020" cy="77762"/>
                  </a:xfrm>
                  <a:prstGeom prst="rect">
                    <a:avLst/>
                  </a:prstGeom>
                  <a:solidFill>
                    <a:srgbClr val="F6F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grpSp>
              <p:nvGrpSpPr>
                <p:cNvPr id="326" name="Group 325">
                  <a:extLst>
                    <a:ext uri="{FF2B5EF4-FFF2-40B4-BE49-F238E27FC236}">
                      <a16:creationId xmlns:a16="http://schemas.microsoft.com/office/drawing/2014/main" id="{FDB31379-C67B-469B-B24E-59E2640BDB59}"/>
                    </a:ext>
                  </a:extLst>
                </p:cNvPr>
                <p:cNvGrpSpPr/>
                <p:nvPr/>
              </p:nvGrpSpPr>
              <p:grpSpPr>
                <a:xfrm>
                  <a:off x="3854776" y="3076535"/>
                  <a:ext cx="1612483" cy="1346453"/>
                  <a:chOff x="825951" y="3136998"/>
                  <a:chExt cx="1612483" cy="1346453"/>
                </a:xfrm>
              </p:grpSpPr>
              <p:sp>
                <p:nvSpPr>
                  <p:cNvPr id="327" name="Freeform: Shape 326">
                    <a:extLst>
                      <a:ext uri="{FF2B5EF4-FFF2-40B4-BE49-F238E27FC236}">
                        <a16:creationId xmlns:a16="http://schemas.microsoft.com/office/drawing/2014/main" id="{AA60BA9B-2AC3-4AC6-A9A6-BBEA92866F32}"/>
                      </a:ext>
                    </a:extLst>
                  </p:cNvPr>
                  <p:cNvSpPr/>
                  <p:nvPr/>
                </p:nvSpPr>
                <p:spPr>
                  <a:xfrm>
                    <a:off x="825951" y="3136998"/>
                    <a:ext cx="1612483" cy="1346453"/>
                  </a:xfrm>
                  <a:custGeom>
                    <a:avLst/>
                    <a:gdLst>
                      <a:gd name="connsiteX0" fmla="*/ 0 w 1521882"/>
                      <a:gd name="connsiteY0" fmla="*/ 0 h 1596417"/>
                      <a:gd name="connsiteX1" fmla="*/ 835103 w 1521882"/>
                      <a:gd name="connsiteY1" fmla="*/ 0 h 1596417"/>
                      <a:gd name="connsiteX2" fmla="*/ 846504 w 1521882"/>
                      <a:gd name="connsiteY2" fmla="*/ 136616 h 1596417"/>
                      <a:gd name="connsiteX3" fmla="*/ 1018443 w 1521882"/>
                      <a:gd name="connsiteY3" fmla="*/ 505638 h 1596417"/>
                      <a:gd name="connsiteX4" fmla="*/ 1461389 w 1521882"/>
                      <a:gd name="connsiteY4" fmla="*/ 736093 h 1596417"/>
                      <a:gd name="connsiteX5" fmla="*/ 1521882 w 1521882"/>
                      <a:gd name="connsiteY5" fmla="*/ 737407 h 1596417"/>
                      <a:gd name="connsiteX6" fmla="*/ 1521882 w 1521882"/>
                      <a:gd name="connsiteY6" fmla="*/ 1596417 h 1596417"/>
                      <a:gd name="connsiteX7" fmla="*/ 0 w 1521882"/>
                      <a:gd name="connsiteY7" fmla="*/ 1596417 h 1596417"/>
                      <a:gd name="connsiteX8" fmla="*/ 0 w 1521882"/>
                      <a:gd name="connsiteY8" fmla="*/ 0 h 1596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1882" h="1596417">
                        <a:moveTo>
                          <a:pt x="0" y="0"/>
                        </a:moveTo>
                        <a:lnTo>
                          <a:pt x="835103" y="0"/>
                        </a:lnTo>
                        <a:lnTo>
                          <a:pt x="846504" y="136616"/>
                        </a:lnTo>
                        <a:cubicBezTo>
                          <a:pt x="870226" y="274060"/>
                          <a:pt x="929444" y="402349"/>
                          <a:pt x="1018443" y="505638"/>
                        </a:cubicBezTo>
                        <a:cubicBezTo>
                          <a:pt x="1135034" y="640950"/>
                          <a:pt x="1293394" y="722590"/>
                          <a:pt x="1461389" y="736093"/>
                        </a:cubicBezTo>
                        <a:lnTo>
                          <a:pt x="1521882" y="737407"/>
                        </a:lnTo>
                        <a:lnTo>
                          <a:pt x="1521882" y="1596417"/>
                        </a:lnTo>
                        <a:lnTo>
                          <a:pt x="0" y="15964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35866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22C8207C-5AD8-4445-B268-1517541E0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92073" y="4432403"/>
                    <a:ext cx="256032" cy="2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9" name="Arc 328">
                    <a:extLst>
                      <a:ext uri="{FF2B5EF4-FFF2-40B4-BE49-F238E27FC236}">
                        <a16:creationId xmlns:a16="http://schemas.microsoft.com/office/drawing/2014/main" id="{91103408-6C9A-4183-9EC6-4166A377AC80}"/>
                      </a:ext>
                    </a:extLst>
                  </p:cNvPr>
                  <p:cNvSpPr/>
                  <p:nvPr/>
                </p:nvSpPr>
                <p:spPr>
                  <a:xfrm rot="5553118">
                    <a:off x="2235048" y="4288350"/>
                    <a:ext cx="144936" cy="146446"/>
                  </a:xfrm>
                  <a:prstGeom prst="arc">
                    <a:avLst>
                      <a:gd name="adj1" fmla="val 15312874"/>
                      <a:gd name="adj2" fmla="val 21201758"/>
                    </a:avLst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p:sp>
                <p:nvSpPr>
                  <p:cNvPr id="330" name="Arc 329">
                    <a:extLst>
                      <a:ext uri="{FF2B5EF4-FFF2-40B4-BE49-F238E27FC236}">
                        <a16:creationId xmlns:a16="http://schemas.microsoft.com/office/drawing/2014/main" id="{03A584A7-80F3-4EDC-8C01-6682C9C4AE9C}"/>
                      </a:ext>
                    </a:extLst>
                  </p:cNvPr>
                  <p:cNvSpPr/>
                  <p:nvPr/>
                </p:nvSpPr>
                <p:spPr>
                  <a:xfrm rot="5553118">
                    <a:off x="882698" y="4288351"/>
                    <a:ext cx="144936" cy="146446"/>
                  </a:xfrm>
                  <a:prstGeom prst="arc">
                    <a:avLst>
                      <a:gd name="adj1" fmla="val 147802"/>
                      <a:gd name="adj2" fmla="val 6020071"/>
                    </a:avLst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cxnSp>
                <p:nvCxnSpPr>
                  <p:cNvPr id="331" name="Straight Connector 330">
                    <a:extLst>
                      <a:ext uri="{FF2B5EF4-FFF2-40B4-BE49-F238E27FC236}">
                        <a16:creationId xmlns:a16="http://schemas.microsoft.com/office/drawing/2014/main" id="{DFEC14CB-49AF-4D0C-94A4-B59CE4B5AA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20374" y="4429974"/>
                    <a:ext cx="266157" cy="1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Straight Connector 331">
                    <a:extLst>
                      <a:ext uri="{FF2B5EF4-FFF2-40B4-BE49-F238E27FC236}">
                        <a16:creationId xmlns:a16="http://schemas.microsoft.com/office/drawing/2014/main" id="{13ECEB42-9F2A-462A-817B-FDA5B7A80E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80419" y="4430328"/>
                    <a:ext cx="260036" cy="21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Straight Connector 332">
                    <a:extLst>
                      <a:ext uri="{FF2B5EF4-FFF2-40B4-BE49-F238E27FC236}">
                        <a16:creationId xmlns:a16="http://schemas.microsoft.com/office/drawing/2014/main" id="{C24E8CAC-1A20-4811-B286-18827F80B8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22368" y="4430328"/>
                    <a:ext cx="239875" cy="711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F8CDC745-1D2F-47F3-918A-2A17D9CD95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2473" y="3822433"/>
                    <a:ext cx="2316" cy="210638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Straight Connector 334">
                    <a:extLst>
                      <a:ext uri="{FF2B5EF4-FFF2-40B4-BE49-F238E27FC236}">
                        <a16:creationId xmlns:a16="http://schemas.microsoft.com/office/drawing/2014/main" id="{4D0987AC-EADD-475A-8A02-A4EBCDF2C2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2744" y="4105571"/>
                    <a:ext cx="1507" cy="162529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Straight Connector 335">
                    <a:extLst>
                      <a:ext uri="{FF2B5EF4-FFF2-40B4-BE49-F238E27FC236}">
                        <a16:creationId xmlns:a16="http://schemas.microsoft.com/office/drawing/2014/main" id="{F3026158-67AA-4289-99B3-CAA621EF83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5271" y="3805774"/>
                    <a:ext cx="0" cy="230101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Connector 336">
                    <a:extLst>
                      <a:ext uri="{FF2B5EF4-FFF2-40B4-BE49-F238E27FC236}">
                        <a16:creationId xmlns:a16="http://schemas.microsoft.com/office/drawing/2014/main" id="{06A25D5F-E795-426D-9ADD-C8B44958EE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4727" y="4089680"/>
                    <a:ext cx="0" cy="206958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Connector 337">
                    <a:extLst>
                      <a:ext uri="{FF2B5EF4-FFF2-40B4-BE49-F238E27FC236}">
                        <a16:creationId xmlns:a16="http://schemas.microsoft.com/office/drawing/2014/main" id="{6413385B-C0C7-4BCB-B086-C627B86DA7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3164" y="3508910"/>
                    <a:ext cx="0" cy="249899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54577049-CFD7-4293-8565-FBFE9DE680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79421" y="3188068"/>
                    <a:ext cx="1373" cy="257930"/>
                  </a:xfrm>
                  <a:prstGeom prst="line">
                    <a:avLst/>
                  </a:prstGeom>
                  <a:ln w="19050">
                    <a:solidFill>
                      <a:srgbClr val="201D2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A797B767-7FE2-41BA-A6A8-068868E11BF5}"/>
                  </a:ext>
                </a:extLst>
              </p:cNvPr>
              <p:cNvGrpSpPr/>
              <p:nvPr/>
            </p:nvGrpSpPr>
            <p:grpSpPr>
              <a:xfrm>
                <a:off x="3842473" y="1150205"/>
                <a:ext cx="1660402" cy="1216864"/>
                <a:chOff x="3842473" y="1150205"/>
                <a:chExt cx="1660402" cy="1216864"/>
              </a:xfrm>
            </p:grpSpPr>
            <p:sp>
              <p:nvSpPr>
                <p:cNvPr id="319" name="Rectangle 235">
                  <a:extLst>
                    <a:ext uri="{FF2B5EF4-FFF2-40B4-BE49-F238E27FC236}">
                      <a16:creationId xmlns:a16="http://schemas.microsoft.com/office/drawing/2014/main" id="{98FDE10F-A8A7-484D-920A-2EA2E2731DA2}"/>
                    </a:ext>
                  </a:extLst>
                </p:cNvPr>
                <p:cNvSpPr/>
                <p:nvPr/>
              </p:nvSpPr>
              <p:spPr>
                <a:xfrm>
                  <a:off x="3842473" y="1150205"/>
                  <a:ext cx="1497222" cy="1115409"/>
                </a:xfrm>
                <a:custGeom>
                  <a:avLst/>
                  <a:gdLst>
                    <a:gd name="connsiteX0" fmla="*/ 0 w 1612483"/>
                    <a:gd name="connsiteY0" fmla="*/ 0 h 1180260"/>
                    <a:gd name="connsiteX1" fmla="*/ 1612483 w 1612483"/>
                    <a:gd name="connsiteY1" fmla="*/ 0 h 1180260"/>
                    <a:gd name="connsiteX2" fmla="*/ 1612483 w 1612483"/>
                    <a:gd name="connsiteY2" fmla="*/ 1180260 h 1180260"/>
                    <a:gd name="connsiteX3" fmla="*/ 0 w 1612483"/>
                    <a:gd name="connsiteY3" fmla="*/ 1180260 h 1180260"/>
                    <a:gd name="connsiteX4" fmla="*/ 0 w 1612483"/>
                    <a:gd name="connsiteY4" fmla="*/ 0 h 1180260"/>
                    <a:gd name="connsiteX0" fmla="*/ 0 w 1612483"/>
                    <a:gd name="connsiteY0" fmla="*/ 0 h 1330385"/>
                    <a:gd name="connsiteX1" fmla="*/ 1612483 w 1612483"/>
                    <a:gd name="connsiteY1" fmla="*/ 0 h 1330385"/>
                    <a:gd name="connsiteX2" fmla="*/ 1598835 w 1612483"/>
                    <a:gd name="connsiteY2" fmla="*/ 1330385 h 1330385"/>
                    <a:gd name="connsiteX3" fmla="*/ 0 w 1612483"/>
                    <a:gd name="connsiteY3" fmla="*/ 1180260 h 1330385"/>
                    <a:gd name="connsiteX4" fmla="*/ 0 w 1612483"/>
                    <a:gd name="connsiteY4" fmla="*/ 0 h 1330385"/>
                    <a:gd name="connsiteX0" fmla="*/ 0 w 1612483"/>
                    <a:gd name="connsiteY0" fmla="*/ 0 h 1330385"/>
                    <a:gd name="connsiteX1" fmla="*/ 1612483 w 1612483"/>
                    <a:gd name="connsiteY1" fmla="*/ 0 h 1330385"/>
                    <a:gd name="connsiteX2" fmla="*/ 1598835 w 1612483"/>
                    <a:gd name="connsiteY2" fmla="*/ 1330385 h 1330385"/>
                    <a:gd name="connsiteX3" fmla="*/ 0 w 1612483"/>
                    <a:gd name="connsiteY3" fmla="*/ 1275795 h 1330385"/>
                    <a:gd name="connsiteX4" fmla="*/ 0 w 1612483"/>
                    <a:gd name="connsiteY4" fmla="*/ 0 h 1330385"/>
                    <a:gd name="connsiteX0" fmla="*/ 0 w 1598835"/>
                    <a:gd name="connsiteY0" fmla="*/ 13648 h 1344033"/>
                    <a:gd name="connsiteX1" fmla="*/ 1530596 w 1598835"/>
                    <a:gd name="connsiteY1" fmla="*/ 0 h 1344033"/>
                    <a:gd name="connsiteX2" fmla="*/ 1598835 w 1598835"/>
                    <a:gd name="connsiteY2" fmla="*/ 1344033 h 1344033"/>
                    <a:gd name="connsiteX3" fmla="*/ 0 w 1598835"/>
                    <a:gd name="connsiteY3" fmla="*/ 1289443 h 1344033"/>
                    <a:gd name="connsiteX4" fmla="*/ 0 w 1598835"/>
                    <a:gd name="connsiteY4" fmla="*/ 13648 h 1344033"/>
                    <a:gd name="connsiteX0" fmla="*/ 0 w 1598835"/>
                    <a:gd name="connsiteY0" fmla="*/ 13648 h 1344033"/>
                    <a:gd name="connsiteX1" fmla="*/ 1530596 w 1598835"/>
                    <a:gd name="connsiteY1" fmla="*/ 0 h 1344033"/>
                    <a:gd name="connsiteX2" fmla="*/ 1598835 w 1598835"/>
                    <a:gd name="connsiteY2" fmla="*/ 1344033 h 1344033"/>
                    <a:gd name="connsiteX3" fmla="*/ 136478 w 1598835"/>
                    <a:gd name="connsiteY3" fmla="*/ 1289443 h 1344033"/>
                    <a:gd name="connsiteX4" fmla="*/ 0 w 1598835"/>
                    <a:gd name="connsiteY4" fmla="*/ 13648 h 1344033"/>
                    <a:gd name="connsiteX0" fmla="*/ 0 w 1667074"/>
                    <a:gd name="connsiteY0" fmla="*/ 13648 h 1289443"/>
                    <a:gd name="connsiteX1" fmla="*/ 1530596 w 1667074"/>
                    <a:gd name="connsiteY1" fmla="*/ 0 h 1289443"/>
                    <a:gd name="connsiteX2" fmla="*/ 1667074 w 1667074"/>
                    <a:gd name="connsiteY2" fmla="*/ 1248498 h 1289443"/>
                    <a:gd name="connsiteX3" fmla="*/ 136478 w 1667074"/>
                    <a:gd name="connsiteY3" fmla="*/ 1289443 h 1289443"/>
                    <a:gd name="connsiteX4" fmla="*/ 0 w 1667074"/>
                    <a:gd name="connsiteY4" fmla="*/ 13648 h 1289443"/>
                    <a:gd name="connsiteX0" fmla="*/ 0 w 1667074"/>
                    <a:gd name="connsiteY0" fmla="*/ 13648 h 1289443"/>
                    <a:gd name="connsiteX1" fmla="*/ 1530596 w 1667074"/>
                    <a:gd name="connsiteY1" fmla="*/ 0 h 1289443"/>
                    <a:gd name="connsiteX2" fmla="*/ 1667074 w 1667074"/>
                    <a:gd name="connsiteY2" fmla="*/ 1248498 h 1289443"/>
                    <a:gd name="connsiteX3" fmla="*/ 27296 w 1667074"/>
                    <a:gd name="connsiteY3" fmla="*/ 1289443 h 1289443"/>
                    <a:gd name="connsiteX4" fmla="*/ 0 w 1667074"/>
                    <a:gd name="connsiteY4" fmla="*/ 13648 h 1289443"/>
                    <a:gd name="connsiteX0" fmla="*/ 0 w 1530596"/>
                    <a:gd name="connsiteY0" fmla="*/ 13648 h 1289443"/>
                    <a:gd name="connsiteX1" fmla="*/ 1530596 w 1530596"/>
                    <a:gd name="connsiteY1" fmla="*/ 0 h 1289443"/>
                    <a:gd name="connsiteX2" fmla="*/ 1530596 w 1530596"/>
                    <a:gd name="connsiteY2" fmla="*/ 1248498 h 1289443"/>
                    <a:gd name="connsiteX3" fmla="*/ 27296 w 1530596"/>
                    <a:gd name="connsiteY3" fmla="*/ 1289443 h 1289443"/>
                    <a:gd name="connsiteX4" fmla="*/ 0 w 1530596"/>
                    <a:gd name="connsiteY4" fmla="*/ 13648 h 1289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0596" h="1289443">
                      <a:moveTo>
                        <a:pt x="0" y="13648"/>
                      </a:moveTo>
                      <a:lnTo>
                        <a:pt x="1530596" y="0"/>
                      </a:lnTo>
                      <a:lnTo>
                        <a:pt x="1530596" y="1248498"/>
                      </a:lnTo>
                      <a:lnTo>
                        <a:pt x="27296" y="1289443"/>
                      </a:lnTo>
                      <a:lnTo>
                        <a:pt x="0" y="13648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320" name="Rectangle 235">
                  <a:extLst>
                    <a:ext uri="{FF2B5EF4-FFF2-40B4-BE49-F238E27FC236}">
                      <a16:creationId xmlns:a16="http://schemas.microsoft.com/office/drawing/2014/main" id="{76B5F73E-B5E0-44B2-9933-CC15E9C33C31}"/>
                    </a:ext>
                  </a:extLst>
                </p:cNvPr>
                <p:cNvSpPr/>
                <p:nvPr/>
              </p:nvSpPr>
              <p:spPr>
                <a:xfrm>
                  <a:off x="4005653" y="1210124"/>
                  <a:ext cx="1497222" cy="1156945"/>
                </a:xfrm>
                <a:custGeom>
                  <a:avLst/>
                  <a:gdLst>
                    <a:gd name="connsiteX0" fmla="*/ 0 w 1612483"/>
                    <a:gd name="connsiteY0" fmla="*/ 0 h 1180260"/>
                    <a:gd name="connsiteX1" fmla="*/ 1612483 w 1612483"/>
                    <a:gd name="connsiteY1" fmla="*/ 0 h 1180260"/>
                    <a:gd name="connsiteX2" fmla="*/ 1612483 w 1612483"/>
                    <a:gd name="connsiteY2" fmla="*/ 1180260 h 1180260"/>
                    <a:gd name="connsiteX3" fmla="*/ 0 w 1612483"/>
                    <a:gd name="connsiteY3" fmla="*/ 1180260 h 1180260"/>
                    <a:gd name="connsiteX4" fmla="*/ 0 w 1612483"/>
                    <a:gd name="connsiteY4" fmla="*/ 0 h 1180260"/>
                    <a:gd name="connsiteX0" fmla="*/ 0 w 1612483"/>
                    <a:gd name="connsiteY0" fmla="*/ 0 h 1330385"/>
                    <a:gd name="connsiteX1" fmla="*/ 1612483 w 1612483"/>
                    <a:gd name="connsiteY1" fmla="*/ 0 h 1330385"/>
                    <a:gd name="connsiteX2" fmla="*/ 1598835 w 1612483"/>
                    <a:gd name="connsiteY2" fmla="*/ 1330385 h 1330385"/>
                    <a:gd name="connsiteX3" fmla="*/ 0 w 1612483"/>
                    <a:gd name="connsiteY3" fmla="*/ 1180260 h 1330385"/>
                    <a:gd name="connsiteX4" fmla="*/ 0 w 1612483"/>
                    <a:gd name="connsiteY4" fmla="*/ 0 h 1330385"/>
                    <a:gd name="connsiteX0" fmla="*/ 0 w 1612483"/>
                    <a:gd name="connsiteY0" fmla="*/ 0 h 1330385"/>
                    <a:gd name="connsiteX1" fmla="*/ 1612483 w 1612483"/>
                    <a:gd name="connsiteY1" fmla="*/ 0 h 1330385"/>
                    <a:gd name="connsiteX2" fmla="*/ 1598835 w 1612483"/>
                    <a:gd name="connsiteY2" fmla="*/ 1330385 h 1330385"/>
                    <a:gd name="connsiteX3" fmla="*/ 0 w 1612483"/>
                    <a:gd name="connsiteY3" fmla="*/ 1275795 h 1330385"/>
                    <a:gd name="connsiteX4" fmla="*/ 0 w 1612483"/>
                    <a:gd name="connsiteY4" fmla="*/ 0 h 1330385"/>
                    <a:gd name="connsiteX0" fmla="*/ 0 w 1598835"/>
                    <a:gd name="connsiteY0" fmla="*/ 13648 h 1344033"/>
                    <a:gd name="connsiteX1" fmla="*/ 1530596 w 1598835"/>
                    <a:gd name="connsiteY1" fmla="*/ 0 h 1344033"/>
                    <a:gd name="connsiteX2" fmla="*/ 1598835 w 1598835"/>
                    <a:gd name="connsiteY2" fmla="*/ 1344033 h 1344033"/>
                    <a:gd name="connsiteX3" fmla="*/ 0 w 1598835"/>
                    <a:gd name="connsiteY3" fmla="*/ 1289443 h 1344033"/>
                    <a:gd name="connsiteX4" fmla="*/ 0 w 1598835"/>
                    <a:gd name="connsiteY4" fmla="*/ 13648 h 1344033"/>
                    <a:gd name="connsiteX0" fmla="*/ 0 w 1598835"/>
                    <a:gd name="connsiteY0" fmla="*/ 13648 h 1344033"/>
                    <a:gd name="connsiteX1" fmla="*/ 1530596 w 1598835"/>
                    <a:gd name="connsiteY1" fmla="*/ 0 h 1344033"/>
                    <a:gd name="connsiteX2" fmla="*/ 1598835 w 1598835"/>
                    <a:gd name="connsiteY2" fmla="*/ 1344033 h 1344033"/>
                    <a:gd name="connsiteX3" fmla="*/ 136478 w 1598835"/>
                    <a:gd name="connsiteY3" fmla="*/ 1289443 h 1344033"/>
                    <a:gd name="connsiteX4" fmla="*/ 0 w 1598835"/>
                    <a:gd name="connsiteY4" fmla="*/ 13648 h 1344033"/>
                    <a:gd name="connsiteX0" fmla="*/ 0 w 1667074"/>
                    <a:gd name="connsiteY0" fmla="*/ 13648 h 1289443"/>
                    <a:gd name="connsiteX1" fmla="*/ 1530596 w 1667074"/>
                    <a:gd name="connsiteY1" fmla="*/ 0 h 1289443"/>
                    <a:gd name="connsiteX2" fmla="*/ 1667074 w 1667074"/>
                    <a:gd name="connsiteY2" fmla="*/ 1248498 h 1289443"/>
                    <a:gd name="connsiteX3" fmla="*/ 136478 w 1667074"/>
                    <a:gd name="connsiteY3" fmla="*/ 1289443 h 1289443"/>
                    <a:gd name="connsiteX4" fmla="*/ 0 w 1667074"/>
                    <a:gd name="connsiteY4" fmla="*/ 13648 h 1289443"/>
                    <a:gd name="connsiteX0" fmla="*/ 0 w 1667074"/>
                    <a:gd name="connsiteY0" fmla="*/ 13648 h 1289443"/>
                    <a:gd name="connsiteX1" fmla="*/ 1530596 w 1667074"/>
                    <a:gd name="connsiteY1" fmla="*/ 0 h 1289443"/>
                    <a:gd name="connsiteX2" fmla="*/ 1667074 w 1667074"/>
                    <a:gd name="connsiteY2" fmla="*/ 1248498 h 1289443"/>
                    <a:gd name="connsiteX3" fmla="*/ 27296 w 1667074"/>
                    <a:gd name="connsiteY3" fmla="*/ 1289443 h 1289443"/>
                    <a:gd name="connsiteX4" fmla="*/ 0 w 1667074"/>
                    <a:gd name="connsiteY4" fmla="*/ 13648 h 1289443"/>
                    <a:gd name="connsiteX0" fmla="*/ 0 w 1530596"/>
                    <a:gd name="connsiteY0" fmla="*/ 13648 h 1289443"/>
                    <a:gd name="connsiteX1" fmla="*/ 1530596 w 1530596"/>
                    <a:gd name="connsiteY1" fmla="*/ 0 h 1289443"/>
                    <a:gd name="connsiteX2" fmla="*/ 1530596 w 1530596"/>
                    <a:gd name="connsiteY2" fmla="*/ 1248498 h 1289443"/>
                    <a:gd name="connsiteX3" fmla="*/ 27296 w 1530596"/>
                    <a:gd name="connsiteY3" fmla="*/ 1289443 h 1289443"/>
                    <a:gd name="connsiteX4" fmla="*/ 0 w 1530596"/>
                    <a:gd name="connsiteY4" fmla="*/ 13648 h 1289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0596" h="1289443">
                      <a:moveTo>
                        <a:pt x="0" y="13648"/>
                      </a:moveTo>
                      <a:lnTo>
                        <a:pt x="1530596" y="0"/>
                      </a:lnTo>
                      <a:lnTo>
                        <a:pt x="1530596" y="1248498"/>
                      </a:lnTo>
                      <a:lnTo>
                        <a:pt x="27296" y="1289443"/>
                      </a:lnTo>
                      <a:lnTo>
                        <a:pt x="0" y="13648"/>
                      </a:lnTo>
                      <a:close/>
                    </a:path>
                  </a:pathLst>
                </a:custGeom>
                <a:solidFill>
                  <a:srgbClr val="FFCC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321" name="Rectangle 235">
                  <a:extLst>
                    <a:ext uri="{FF2B5EF4-FFF2-40B4-BE49-F238E27FC236}">
                      <a16:creationId xmlns:a16="http://schemas.microsoft.com/office/drawing/2014/main" id="{3F719E91-D79E-4EF6-8ED0-ED1C1F7DACEE}"/>
                    </a:ext>
                  </a:extLst>
                </p:cNvPr>
                <p:cNvSpPr/>
                <p:nvPr/>
              </p:nvSpPr>
              <p:spPr>
                <a:xfrm>
                  <a:off x="3960365" y="1231626"/>
                  <a:ext cx="1470462" cy="1115409"/>
                </a:xfrm>
                <a:custGeom>
                  <a:avLst/>
                  <a:gdLst>
                    <a:gd name="connsiteX0" fmla="*/ 0 w 1612483"/>
                    <a:gd name="connsiteY0" fmla="*/ 0 h 1180260"/>
                    <a:gd name="connsiteX1" fmla="*/ 1612483 w 1612483"/>
                    <a:gd name="connsiteY1" fmla="*/ 0 h 1180260"/>
                    <a:gd name="connsiteX2" fmla="*/ 1612483 w 1612483"/>
                    <a:gd name="connsiteY2" fmla="*/ 1180260 h 1180260"/>
                    <a:gd name="connsiteX3" fmla="*/ 0 w 1612483"/>
                    <a:gd name="connsiteY3" fmla="*/ 1180260 h 1180260"/>
                    <a:gd name="connsiteX4" fmla="*/ 0 w 1612483"/>
                    <a:gd name="connsiteY4" fmla="*/ 0 h 1180260"/>
                    <a:gd name="connsiteX0" fmla="*/ 0 w 1612483"/>
                    <a:gd name="connsiteY0" fmla="*/ 0 h 1330385"/>
                    <a:gd name="connsiteX1" fmla="*/ 1612483 w 1612483"/>
                    <a:gd name="connsiteY1" fmla="*/ 0 h 1330385"/>
                    <a:gd name="connsiteX2" fmla="*/ 1598835 w 1612483"/>
                    <a:gd name="connsiteY2" fmla="*/ 1330385 h 1330385"/>
                    <a:gd name="connsiteX3" fmla="*/ 0 w 1612483"/>
                    <a:gd name="connsiteY3" fmla="*/ 1180260 h 1330385"/>
                    <a:gd name="connsiteX4" fmla="*/ 0 w 1612483"/>
                    <a:gd name="connsiteY4" fmla="*/ 0 h 1330385"/>
                    <a:gd name="connsiteX0" fmla="*/ 0 w 1612483"/>
                    <a:gd name="connsiteY0" fmla="*/ 0 h 1330385"/>
                    <a:gd name="connsiteX1" fmla="*/ 1612483 w 1612483"/>
                    <a:gd name="connsiteY1" fmla="*/ 0 h 1330385"/>
                    <a:gd name="connsiteX2" fmla="*/ 1598835 w 1612483"/>
                    <a:gd name="connsiteY2" fmla="*/ 1330385 h 1330385"/>
                    <a:gd name="connsiteX3" fmla="*/ 0 w 1612483"/>
                    <a:gd name="connsiteY3" fmla="*/ 1275795 h 1330385"/>
                    <a:gd name="connsiteX4" fmla="*/ 0 w 1612483"/>
                    <a:gd name="connsiteY4" fmla="*/ 0 h 1330385"/>
                    <a:gd name="connsiteX0" fmla="*/ 0 w 1598835"/>
                    <a:gd name="connsiteY0" fmla="*/ 13648 h 1344033"/>
                    <a:gd name="connsiteX1" fmla="*/ 1530596 w 1598835"/>
                    <a:gd name="connsiteY1" fmla="*/ 0 h 1344033"/>
                    <a:gd name="connsiteX2" fmla="*/ 1598835 w 1598835"/>
                    <a:gd name="connsiteY2" fmla="*/ 1344033 h 1344033"/>
                    <a:gd name="connsiteX3" fmla="*/ 0 w 1598835"/>
                    <a:gd name="connsiteY3" fmla="*/ 1289443 h 1344033"/>
                    <a:gd name="connsiteX4" fmla="*/ 0 w 1598835"/>
                    <a:gd name="connsiteY4" fmla="*/ 13648 h 1344033"/>
                    <a:gd name="connsiteX0" fmla="*/ 0 w 1598835"/>
                    <a:gd name="connsiteY0" fmla="*/ 13648 h 1344033"/>
                    <a:gd name="connsiteX1" fmla="*/ 1530596 w 1598835"/>
                    <a:gd name="connsiteY1" fmla="*/ 0 h 1344033"/>
                    <a:gd name="connsiteX2" fmla="*/ 1598835 w 1598835"/>
                    <a:gd name="connsiteY2" fmla="*/ 1344033 h 1344033"/>
                    <a:gd name="connsiteX3" fmla="*/ 136478 w 1598835"/>
                    <a:gd name="connsiteY3" fmla="*/ 1289443 h 1344033"/>
                    <a:gd name="connsiteX4" fmla="*/ 0 w 1598835"/>
                    <a:gd name="connsiteY4" fmla="*/ 13648 h 1344033"/>
                    <a:gd name="connsiteX0" fmla="*/ 0 w 1667074"/>
                    <a:gd name="connsiteY0" fmla="*/ 13648 h 1289443"/>
                    <a:gd name="connsiteX1" fmla="*/ 1530596 w 1667074"/>
                    <a:gd name="connsiteY1" fmla="*/ 0 h 1289443"/>
                    <a:gd name="connsiteX2" fmla="*/ 1667074 w 1667074"/>
                    <a:gd name="connsiteY2" fmla="*/ 1248498 h 1289443"/>
                    <a:gd name="connsiteX3" fmla="*/ 136478 w 1667074"/>
                    <a:gd name="connsiteY3" fmla="*/ 1289443 h 1289443"/>
                    <a:gd name="connsiteX4" fmla="*/ 0 w 1667074"/>
                    <a:gd name="connsiteY4" fmla="*/ 13648 h 1289443"/>
                    <a:gd name="connsiteX0" fmla="*/ 0 w 1667074"/>
                    <a:gd name="connsiteY0" fmla="*/ 13648 h 1289443"/>
                    <a:gd name="connsiteX1" fmla="*/ 1530596 w 1667074"/>
                    <a:gd name="connsiteY1" fmla="*/ 0 h 1289443"/>
                    <a:gd name="connsiteX2" fmla="*/ 1667074 w 1667074"/>
                    <a:gd name="connsiteY2" fmla="*/ 1248498 h 1289443"/>
                    <a:gd name="connsiteX3" fmla="*/ 27296 w 1667074"/>
                    <a:gd name="connsiteY3" fmla="*/ 1289443 h 1289443"/>
                    <a:gd name="connsiteX4" fmla="*/ 0 w 1667074"/>
                    <a:gd name="connsiteY4" fmla="*/ 13648 h 1289443"/>
                    <a:gd name="connsiteX0" fmla="*/ 0 w 1530596"/>
                    <a:gd name="connsiteY0" fmla="*/ 13648 h 1289443"/>
                    <a:gd name="connsiteX1" fmla="*/ 1530596 w 1530596"/>
                    <a:gd name="connsiteY1" fmla="*/ 0 h 1289443"/>
                    <a:gd name="connsiteX2" fmla="*/ 1530596 w 1530596"/>
                    <a:gd name="connsiteY2" fmla="*/ 1248498 h 1289443"/>
                    <a:gd name="connsiteX3" fmla="*/ 27296 w 1530596"/>
                    <a:gd name="connsiteY3" fmla="*/ 1289443 h 1289443"/>
                    <a:gd name="connsiteX4" fmla="*/ 0 w 1530596"/>
                    <a:gd name="connsiteY4" fmla="*/ 13648 h 1289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0596" h="1289443">
                      <a:moveTo>
                        <a:pt x="0" y="13648"/>
                      </a:moveTo>
                      <a:lnTo>
                        <a:pt x="1530596" y="0"/>
                      </a:lnTo>
                      <a:lnTo>
                        <a:pt x="1530596" y="1248498"/>
                      </a:lnTo>
                      <a:lnTo>
                        <a:pt x="27296" y="1289443"/>
                      </a:lnTo>
                      <a:lnTo>
                        <a:pt x="0" y="13648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318" name="Flowchart: Off-page Connector 317">
                <a:extLst>
                  <a:ext uri="{FF2B5EF4-FFF2-40B4-BE49-F238E27FC236}">
                    <a16:creationId xmlns:a16="http://schemas.microsoft.com/office/drawing/2014/main" id="{A9DD86D7-C009-4FBA-9923-72FD207A9F0E}"/>
                  </a:ext>
                </a:extLst>
              </p:cNvPr>
              <p:cNvSpPr/>
              <p:nvPr/>
            </p:nvSpPr>
            <p:spPr>
              <a:xfrm>
                <a:off x="6442012" y="992224"/>
                <a:ext cx="310375" cy="1374846"/>
              </a:xfrm>
              <a:prstGeom prst="flowChartOffpageConnector">
                <a:avLst/>
              </a:prstGeom>
              <a:solidFill>
                <a:srgbClr val="C95F3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A91E03-41F4-4A4D-8419-F166537D7950}"/>
                </a:ext>
              </a:extLst>
            </p:cNvPr>
            <p:cNvSpPr txBox="1"/>
            <p:nvPr/>
          </p:nvSpPr>
          <p:spPr>
            <a:xfrm>
              <a:off x="6359858" y="3465222"/>
              <a:ext cx="51610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SG" sz="1000" b="1" dirty="0">
                  <a:latin typeface="Rockwell" panose="02060603020205020403" pitchFamily="18" charset="0"/>
                </a:rPr>
                <a:t>MS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36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573161-6574-491A-940E-2BFC253EB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06" y="407086"/>
            <a:ext cx="5247554" cy="60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3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5</cp:revision>
  <dcterms:created xsi:type="dcterms:W3CDTF">2021-08-21T08:03:44Z</dcterms:created>
  <dcterms:modified xsi:type="dcterms:W3CDTF">2021-08-22T02:36:10Z</dcterms:modified>
</cp:coreProperties>
</file>