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855-33BA-454D-8AB6-C85243A37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70FC6-0407-44E8-8272-ED489C720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B207-0A8E-4CE5-B0E3-404DA40B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F835-F1D3-4FB0-92CD-7A7BFD77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C595-B1B6-4005-81B4-BAB52B5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604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158-DED5-4F59-81EB-AD267B1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E0CF0-06A0-4734-BD7E-05BBE1AB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6C38-9F4C-4FC1-B8BC-2E715965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E48E-C51E-40BD-910E-10681DE8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584-FCEB-4B92-93D5-22D808E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7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7752-8B26-4E94-8EEB-357BBFF3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207C-89E8-479A-89D1-F8623ADE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4E130-73A8-4550-B23A-9B5252EF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1F29-2119-4E96-961C-8138AB05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545D-1803-4294-AB94-86229EDF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18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66CE-D97F-48E3-A05D-E0071F19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D275-C7EF-40F5-B7FC-2D528739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F218-A4E8-4172-AAD5-7C9F008E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A1C4-332B-46D0-B426-67E1BA21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1A27-C1CC-4419-AD1C-1F34A2D4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89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A93-0430-4EE2-8391-8640CB3F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A146D-AD0C-40F1-8493-B283750B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F07A-93A9-4676-90DB-D0F923DA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2116-62EF-4B42-B206-E21A47C0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93F4-076D-4491-8314-6A33E9FC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42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A807-F3D0-4C7E-AB91-F026623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1870-ACCD-442B-8190-3E40BE73E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A1BAB-8B2F-47A7-A4F5-D0F3E928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110D5-CC76-4C1F-A885-0CDAEF42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84657-D106-43CB-908F-06219513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5978-5796-4117-ABC4-D8DFE7A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3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43E-AD2B-4083-B6EA-C322B1B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76F1-FB5C-4072-B951-011CDE2D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AAE1-07B4-41E0-83B5-30BF5076B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14E63-9836-41BE-AEC7-895249DA6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F0C73-0AF7-4757-9773-E9BF0F70E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C3BDE-4AEE-4AD8-91E5-65A698D0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37E8D-916A-401A-867A-68E07C7E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515E7-A8DF-49F5-8492-9BD01FF8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6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1B39-58EE-460C-8C0F-C12A74F3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E43AC-CB22-4E08-8110-B5F034A9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A89CE-C80A-442B-9CBD-089D8132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325BE-172C-4BE0-919D-BF6573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6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62135-C613-453F-BA70-4BD149E8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12636-C6C6-4580-A446-0320704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7A98-6CFD-4900-A2B1-5EFEE37E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77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A29E-9F73-4079-80B6-DFD52587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0C05-4CFF-4271-85EF-28105B23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C03D5-F5FE-417A-94C1-4EFB034C2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8288-EEA0-4E2C-B00D-1435C723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6D6E-D86C-49D3-B69F-64964F00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E295-2672-42E6-96EE-ED07C1FB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5C3A-AA15-47E1-8EDE-40C424A7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5B366-87CE-41FD-BD10-8C196B236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992F-3D09-4D7C-BD7F-FF79010A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DD2DD-90BC-4E26-AA40-66A0E1D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6FE0F-657F-4747-BD87-5A2B110E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F69F-46F3-4B25-8F27-E0AEF4B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85BD0-CFEB-4787-ADE8-8296B179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8324-A853-4A1D-8BFB-AA6DEEEE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A816-00C1-4892-85F1-3E24B8B9F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D4372-E8C8-49E5-9B62-DC56D8CCE950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47EA-4A58-4E5E-A3A0-9A73EE58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73DA-3241-4FC1-9B72-9782F86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5AD0-7C6A-4B18-84E1-5F7C4BD010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5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2881CB8-3BD0-453B-B8B9-EB3EA37D2B04}"/>
              </a:ext>
            </a:extLst>
          </p:cNvPr>
          <p:cNvSpPr/>
          <p:nvPr/>
        </p:nvSpPr>
        <p:spPr>
          <a:xfrm>
            <a:off x="4519357" y="2327885"/>
            <a:ext cx="3466609" cy="2352427"/>
          </a:xfrm>
          <a:custGeom>
            <a:avLst/>
            <a:gdLst>
              <a:gd name="connsiteX0" fmla="*/ 0 w 2538590"/>
              <a:gd name="connsiteY0" fmla="*/ 0 h 1779229"/>
              <a:gd name="connsiteX1" fmla="*/ 2538590 w 2538590"/>
              <a:gd name="connsiteY1" fmla="*/ 0 h 1779229"/>
              <a:gd name="connsiteX2" fmla="*/ 2538590 w 2538590"/>
              <a:gd name="connsiteY2" fmla="*/ 1779229 h 1779229"/>
              <a:gd name="connsiteX3" fmla="*/ 0 w 2538590"/>
              <a:gd name="connsiteY3" fmla="*/ 1779229 h 1779229"/>
              <a:gd name="connsiteX4" fmla="*/ 0 w 2538590"/>
              <a:gd name="connsiteY4" fmla="*/ 0 h 1779229"/>
              <a:gd name="connsiteX0" fmla="*/ 0 w 3515621"/>
              <a:gd name="connsiteY0" fmla="*/ 275573 h 1779229"/>
              <a:gd name="connsiteX1" fmla="*/ 3515621 w 3515621"/>
              <a:gd name="connsiteY1" fmla="*/ 0 h 1779229"/>
              <a:gd name="connsiteX2" fmla="*/ 3515621 w 3515621"/>
              <a:gd name="connsiteY2" fmla="*/ 1779229 h 1779229"/>
              <a:gd name="connsiteX3" fmla="*/ 977031 w 3515621"/>
              <a:gd name="connsiteY3" fmla="*/ 1779229 h 1779229"/>
              <a:gd name="connsiteX4" fmla="*/ 0 w 3515621"/>
              <a:gd name="connsiteY4" fmla="*/ 275573 h 1779229"/>
              <a:gd name="connsiteX0" fmla="*/ 0 w 3515621"/>
              <a:gd name="connsiteY0" fmla="*/ 275573 h 2367952"/>
              <a:gd name="connsiteX1" fmla="*/ 3515621 w 3515621"/>
              <a:gd name="connsiteY1" fmla="*/ 0 h 2367952"/>
              <a:gd name="connsiteX2" fmla="*/ 3515621 w 3515621"/>
              <a:gd name="connsiteY2" fmla="*/ 1779229 h 2367952"/>
              <a:gd name="connsiteX3" fmla="*/ 1014609 w 3515621"/>
              <a:gd name="connsiteY3" fmla="*/ 2367952 h 2367952"/>
              <a:gd name="connsiteX4" fmla="*/ 0 w 3515621"/>
              <a:gd name="connsiteY4" fmla="*/ 275573 h 2367952"/>
              <a:gd name="connsiteX0" fmla="*/ 0 w 3515621"/>
              <a:gd name="connsiteY0" fmla="*/ 263047 h 2355426"/>
              <a:gd name="connsiteX1" fmla="*/ 2588695 w 3515621"/>
              <a:gd name="connsiteY1" fmla="*/ 0 h 2355426"/>
              <a:gd name="connsiteX2" fmla="*/ 3515621 w 3515621"/>
              <a:gd name="connsiteY2" fmla="*/ 1766703 h 2355426"/>
              <a:gd name="connsiteX3" fmla="*/ 1014609 w 3515621"/>
              <a:gd name="connsiteY3" fmla="*/ 2355426 h 2355426"/>
              <a:gd name="connsiteX4" fmla="*/ 0 w 3515621"/>
              <a:gd name="connsiteY4" fmla="*/ 263047 h 2355426"/>
              <a:gd name="connsiteX0" fmla="*/ 0 w 3942044"/>
              <a:gd name="connsiteY0" fmla="*/ 263047 h 2355426"/>
              <a:gd name="connsiteX1" fmla="*/ 2588695 w 3942044"/>
              <a:gd name="connsiteY1" fmla="*/ 0 h 2355426"/>
              <a:gd name="connsiteX2" fmla="*/ 3942044 w 3942044"/>
              <a:gd name="connsiteY2" fmla="*/ 1810055 h 2355426"/>
              <a:gd name="connsiteX3" fmla="*/ 1014609 w 3942044"/>
              <a:gd name="connsiteY3" fmla="*/ 2355426 h 2355426"/>
              <a:gd name="connsiteX4" fmla="*/ 0 w 3942044"/>
              <a:gd name="connsiteY4" fmla="*/ 263047 h 2355426"/>
              <a:gd name="connsiteX0" fmla="*/ 0 w 3942044"/>
              <a:gd name="connsiteY0" fmla="*/ 263047 h 2355426"/>
              <a:gd name="connsiteX1" fmla="*/ 2588695 w 3942044"/>
              <a:gd name="connsiteY1" fmla="*/ 0 h 2355426"/>
              <a:gd name="connsiteX2" fmla="*/ 3942044 w 3942044"/>
              <a:gd name="connsiteY2" fmla="*/ 1752253 h 2355426"/>
              <a:gd name="connsiteX3" fmla="*/ 1014609 w 3942044"/>
              <a:gd name="connsiteY3" fmla="*/ 2355426 h 2355426"/>
              <a:gd name="connsiteX4" fmla="*/ 0 w 3942044"/>
              <a:gd name="connsiteY4" fmla="*/ 263047 h 2355426"/>
              <a:gd name="connsiteX0" fmla="*/ 0 w 4027328"/>
              <a:gd name="connsiteY0" fmla="*/ 263047 h 2355426"/>
              <a:gd name="connsiteX1" fmla="*/ 2588695 w 4027328"/>
              <a:gd name="connsiteY1" fmla="*/ 0 h 2355426"/>
              <a:gd name="connsiteX2" fmla="*/ 4027328 w 4027328"/>
              <a:gd name="connsiteY2" fmla="*/ 1727644 h 2355426"/>
              <a:gd name="connsiteX3" fmla="*/ 1014609 w 4027328"/>
              <a:gd name="connsiteY3" fmla="*/ 2355426 h 2355426"/>
              <a:gd name="connsiteX4" fmla="*/ 0 w 4027328"/>
              <a:gd name="connsiteY4" fmla="*/ 263047 h 2355426"/>
              <a:gd name="connsiteX0" fmla="*/ 0 w 4027328"/>
              <a:gd name="connsiteY0" fmla="*/ 263047 h 2293904"/>
              <a:gd name="connsiteX1" fmla="*/ 2588695 w 4027328"/>
              <a:gd name="connsiteY1" fmla="*/ 0 h 2293904"/>
              <a:gd name="connsiteX2" fmla="*/ 4027328 w 4027328"/>
              <a:gd name="connsiteY2" fmla="*/ 1727644 h 2293904"/>
              <a:gd name="connsiteX3" fmla="*/ 1185179 w 4027328"/>
              <a:gd name="connsiteY3" fmla="*/ 2293904 h 2293904"/>
              <a:gd name="connsiteX4" fmla="*/ 0 w 4027328"/>
              <a:gd name="connsiteY4" fmla="*/ 263047 h 2293904"/>
              <a:gd name="connsiteX0" fmla="*/ 0 w 4027328"/>
              <a:gd name="connsiteY0" fmla="*/ 263047 h 2281600"/>
              <a:gd name="connsiteX1" fmla="*/ 2588695 w 4027328"/>
              <a:gd name="connsiteY1" fmla="*/ 0 h 2281600"/>
              <a:gd name="connsiteX2" fmla="*/ 4027328 w 4027328"/>
              <a:gd name="connsiteY2" fmla="*/ 1727644 h 2281600"/>
              <a:gd name="connsiteX3" fmla="*/ 1170965 w 4027328"/>
              <a:gd name="connsiteY3" fmla="*/ 2281600 h 2281600"/>
              <a:gd name="connsiteX4" fmla="*/ 0 w 4027328"/>
              <a:gd name="connsiteY4" fmla="*/ 263047 h 2281600"/>
              <a:gd name="connsiteX0" fmla="*/ 0 w 3880331"/>
              <a:gd name="connsiteY0" fmla="*/ 427721 h 2281600"/>
              <a:gd name="connsiteX1" fmla="*/ 2441698 w 3880331"/>
              <a:gd name="connsiteY1" fmla="*/ 0 h 2281600"/>
              <a:gd name="connsiteX2" fmla="*/ 3880331 w 3880331"/>
              <a:gd name="connsiteY2" fmla="*/ 1727644 h 2281600"/>
              <a:gd name="connsiteX3" fmla="*/ 1023968 w 3880331"/>
              <a:gd name="connsiteY3" fmla="*/ 2281600 h 2281600"/>
              <a:gd name="connsiteX4" fmla="*/ 0 w 3880331"/>
              <a:gd name="connsiteY4" fmla="*/ 427721 h 2281600"/>
              <a:gd name="connsiteX0" fmla="*/ 0 w 3940859"/>
              <a:gd name="connsiteY0" fmla="*/ 427721 h 2281600"/>
              <a:gd name="connsiteX1" fmla="*/ 2441698 w 3940859"/>
              <a:gd name="connsiteY1" fmla="*/ 0 h 2281600"/>
              <a:gd name="connsiteX2" fmla="*/ 3940859 w 3940859"/>
              <a:gd name="connsiteY2" fmla="*/ 1937229 h 2281600"/>
              <a:gd name="connsiteX3" fmla="*/ 1023968 w 3940859"/>
              <a:gd name="connsiteY3" fmla="*/ 2281600 h 2281600"/>
              <a:gd name="connsiteX4" fmla="*/ 0 w 3940859"/>
              <a:gd name="connsiteY4" fmla="*/ 427721 h 2281600"/>
              <a:gd name="connsiteX0" fmla="*/ 0 w 3940859"/>
              <a:gd name="connsiteY0" fmla="*/ 382810 h 2236689"/>
              <a:gd name="connsiteX1" fmla="*/ 2925925 w 3940859"/>
              <a:gd name="connsiteY1" fmla="*/ 0 h 2236689"/>
              <a:gd name="connsiteX2" fmla="*/ 3940859 w 3940859"/>
              <a:gd name="connsiteY2" fmla="*/ 1892318 h 2236689"/>
              <a:gd name="connsiteX3" fmla="*/ 1023968 w 3940859"/>
              <a:gd name="connsiteY3" fmla="*/ 2236689 h 2236689"/>
              <a:gd name="connsiteX4" fmla="*/ 0 w 3940859"/>
              <a:gd name="connsiteY4" fmla="*/ 382810 h 2236689"/>
              <a:gd name="connsiteX0" fmla="*/ 0 w 3922927"/>
              <a:gd name="connsiteY0" fmla="*/ 382810 h 2236689"/>
              <a:gd name="connsiteX1" fmla="*/ 2907993 w 3922927"/>
              <a:gd name="connsiteY1" fmla="*/ 0 h 2236689"/>
              <a:gd name="connsiteX2" fmla="*/ 3922927 w 3922927"/>
              <a:gd name="connsiteY2" fmla="*/ 1892318 h 2236689"/>
              <a:gd name="connsiteX3" fmla="*/ 1006036 w 3922927"/>
              <a:gd name="connsiteY3" fmla="*/ 2236689 h 2236689"/>
              <a:gd name="connsiteX4" fmla="*/ 0 w 3922927"/>
              <a:gd name="connsiteY4" fmla="*/ 382810 h 2236689"/>
              <a:gd name="connsiteX0" fmla="*/ 0 w 3937272"/>
              <a:gd name="connsiteY0" fmla="*/ 361679 h 2236689"/>
              <a:gd name="connsiteX1" fmla="*/ 2922338 w 3937272"/>
              <a:gd name="connsiteY1" fmla="*/ 0 h 2236689"/>
              <a:gd name="connsiteX2" fmla="*/ 3937272 w 3937272"/>
              <a:gd name="connsiteY2" fmla="*/ 1892318 h 2236689"/>
              <a:gd name="connsiteX3" fmla="*/ 1020381 w 3937272"/>
              <a:gd name="connsiteY3" fmla="*/ 2236689 h 2236689"/>
              <a:gd name="connsiteX4" fmla="*/ 0 w 3937272"/>
              <a:gd name="connsiteY4" fmla="*/ 361679 h 2236689"/>
              <a:gd name="connsiteX0" fmla="*/ 0 w 3937272"/>
              <a:gd name="connsiteY0" fmla="*/ 361679 h 2236689"/>
              <a:gd name="connsiteX1" fmla="*/ 2922338 w 3937272"/>
              <a:gd name="connsiteY1" fmla="*/ 0 h 2236689"/>
              <a:gd name="connsiteX2" fmla="*/ 3937272 w 3937272"/>
              <a:gd name="connsiteY2" fmla="*/ 1892318 h 2236689"/>
              <a:gd name="connsiteX3" fmla="*/ 1020381 w 3937272"/>
              <a:gd name="connsiteY3" fmla="*/ 2236689 h 2236689"/>
              <a:gd name="connsiteX4" fmla="*/ 0 w 3937272"/>
              <a:gd name="connsiteY4" fmla="*/ 361679 h 2236689"/>
              <a:gd name="connsiteX0" fmla="*/ 0 w 3922927"/>
              <a:gd name="connsiteY0" fmla="*/ 370735 h 2236689"/>
              <a:gd name="connsiteX1" fmla="*/ 2907993 w 3922927"/>
              <a:gd name="connsiteY1" fmla="*/ 0 h 2236689"/>
              <a:gd name="connsiteX2" fmla="*/ 3922927 w 3922927"/>
              <a:gd name="connsiteY2" fmla="*/ 1892318 h 2236689"/>
              <a:gd name="connsiteX3" fmla="*/ 1006036 w 3922927"/>
              <a:gd name="connsiteY3" fmla="*/ 2236689 h 2236689"/>
              <a:gd name="connsiteX4" fmla="*/ 0 w 3922927"/>
              <a:gd name="connsiteY4" fmla="*/ 370735 h 2236689"/>
              <a:gd name="connsiteX0" fmla="*/ 0 w 3930100"/>
              <a:gd name="connsiteY0" fmla="*/ 376773 h 2236689"/>
              <a:gd name="connsiteX1" fmla="*/ 2915166 w 3930100"/>
              <a:gd name="connsiteY1" fmla="*/ 0 h 2236689"/>
              <a:gd name="connsiteX2" fmla="*/ 3930100 w 3930100"/>
              <a:gd name="connsiteY2" fmla="*/ 1892318 h 2236689"/>
              <a:gd name="connsiteX3" fmla="*/ 1013209 w 3930100"/>
              <a:gd name="connsiteY3" fmla="*/ 2236689 h 2236689"/>
              <a:gd name="connsiteX4" fmla="*/ 0 w 3930100"/>
              <a:gd name="connsiteY4" fmla="*/ 376773 h 2236689"/>
              <a:gd name="connsiteX0" fmla="*/ 0 w 3915755"/>
              <a:gd name="connsiteY0" fmla="*/ 376773 h 2236689"/>
              <a:gd name="connsiteX1" fmla="*/ 2915166 w 3915755"/>
              <a:gd name="connsiteY1" fmla="*/ 0 h 2236689"/>
              <a:gd name="connsiteX2" fmla="*/ 3915755 w 3915755"/>
              <a:gd name="connsiteY2" fmla="*/ 1889300 h 2236689"/>
              <a:gd name="connsiteX3" fmla="*/ 1013209 w 3915755"/>
              <a:gd name="connsiteY3" fmla="*/ 2236689 h 2236689"/>
              <a:gd name="connsiteX4" fmla="*/ 0 w 3915755"/>
              <a:gd name="connsiteY4" fmla="*/ 376773 h 2236689"/>
              <a:gd name="connsiteX0" fmla="*/ 0 w 3919341"/>
              <a:gd name="connsiteY0" fmla="*/ 376773 h 2236689"/>
              <a:gd name="connsiteX1" fmla="*/ 2915166 w 3919341"/>
              <a:gd name="connsiteY1" fmla="*/ 0 h 2236689"/>
              <a:gd name="connsiteX2" fmla="*/ 3919341 w 3919341"/>
              <a:gd name="connsiteY2" fmla="*/ 1877225 h 2236689"/>
              <a:gd name="connsiteX3" fmla="*/ 1013209 w 3919341"/>
              <a:gd name="connsiteY3" fmla="*/ 2236689 h 2236689"/>
              <a:gd name="connsiteX4" fmla="*/ 0 w 3919341"/>
              <a:gd name="connsiteY4" fmla="*/ 376773 h 2236689"/>
              <a:gd name="connsiteX0" fmla="*/ 0 w 3919341"/>
              <a:gd name="connsiteY0" fmla="*/ 376773 h 2236689"/>
              <a:gd name="connsiteX1" fmla="*/ 2915166 w 3919341"/>
              <a:gd name="connsiteY1" fmla="*/ 0 h 2236689"/>
              <a:gd name="connsiteX2" fmla="*/ 3919341 w 3919341"/>
              <a:gd name="connsiteY2" fmla="*/ 1877226 h 2236689"/>
              <a:gd name="connsiteX3" fmla="*/ 1013209 w 3919341"/>
              <a:gd name="connsiteY3" fmla="*/ 2236689 h 2236689"/>
              <a:gd name="connsiteX4" fmla="*/ 0 w 3919341"/>
              <a:gd name="connsiteY4" fmla="*/ 376773 h 2236689"/>
              <a:gd name="connsiteX0" fmla="*/ 0 w 3915755"/>
              <a:gd name="connsiteY0" fmla="*/ 376773 h 2236689"/>
              <a:gd name="connsiteX1" fmla="*/ 2915166 w 3915755"/>
              <a:gd name="connsiteY1" fmla="*/ 0 h 2236689"/>
              <a:gd name="connsiteX2" fmla="*/ 3915755 w 3915755"/>
              <a:gd name="connsiteY2" fmla="*/ 1868170 h 2236689"/>
              <a:gd name="connsiteX3" fmla="*/ 1013209 w 3915755"/>
              <a:gd name="connsiteY3" fmla="*/ 2236689 h 2236689"/>
              <a:gd name="connsiteX4" fmla="*/ 0 w 3915755"/>
              <a:gd name="connsiteY4" fmla="*/ 376773 h 223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5755" h="2236689">
                <a:moveTo>
                  <a:pt x="0" y="376773"/>
                </a:moveTo>
                <a:lnTo>
                  <a:pt x="2915166" y="0"/>
                </a:lnTo>
                <a:lnTo>
                  <a:pt x="3915755" y="1868170"/>
                </a:lnTo>
                <a:lnTo>
                  <a:pt x="1013209" y="2236689"/>
                </a:lnTo>
                <a:lnTo>
                  <a:pt x="0" y="376773"/>
                </a:lnTo>
                <a:close/>
              </a:path>
            </a:pathLst>
          </a:custGeom>
          <a:solidFill>
            <a:srgbClr val="F2BB9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ight Triangle 4">
            <a:extLst>
              <a:ext uri="{FF2B5EF4-FFF2-40B4-BE49-F238E27FC236}">
                <a16:creationId xmlns:a16="http://schemas.microsoft.com/office/drawing/2014/main" id="{D5559DB6-D70B-4735-835D-AE8106FFEBA5}"/>
              </a:ext>
            </a:extLst>
          </p:cNvPr>
          <p:cNvSpPr/>
          <p:nvPr/>
        </p:nvSpPr>
        <p:spPr>
          <a:xfrm>
            <a:off x="4514736" y="3038735"/>
            <a:ext cx="850987" cy="1956150"/>
          </a:xfrm>
          <a:custGeom>
            <a:avLst/>
            <a:gdLst>
              <a:gd name="connsiteX0" fmla="*/ 0 w 1265129"/>
              <a:gd name="connsiteY0" fmla="*/ 1390389 h 1390389"/>
              <a:gd name="connsiteX1" fmla="*/ 0 w 1265129"/>
              <a:gd name="connsiteY1" fmla="*/ 0 h 1390389"/>
              <a:gd name="connsiteX2" fmla="*/ 1265129 w 1265129"/>
              <a:gd name="connsiteY2" fmla="*/ 1390389 h 1390389"/>
              <a:gd name="connsiteX3" fmla="*/ 0 w 1265129"/>
              <a:gd name="connsiteY3" fmla="*/ 1390389 h 1390389"/>
              <a:gd name="connsiteX0" fmla="*/ 0 w 939452"/>
              <a:gd name="connsiteY0" fmla="*/ 1390389 h 1816274"/>
              <a:gd name="connsiteX1" fmla="*/ 0 w 939452"/>
              <a:gd name="connsiteY1" fmla="*/ 0 h 1816274"/>
              <a:gd name="connsiteX2" fmla="*/ 939452 w 939452"/>
              <a:gd name="connsiteY2" fmla="*/ 1816274 h 1816274"/>
              <a:gd name="connsiteX3" fmla="*/ 0 w 939452"/>
              <a:gd name="connsiteY3" fmla="*/ 1390389 h 1816274"/>
              <a:gd name="connsiteX0" fmla="*/ 0 w 901874"/>
              <a:gd name="connsiteY0" fmla="*/ 1390389 h 2041743"/>
              <a:gd name="connsiteX1" fmla="*/ 0 w 901874"/>
              <a:gd name="connsiteY1" fmla="*/ 0 h 2041743"/>
              <a:gd name="connsiteX2" fmla="*/ 901874 w 901874"/>
              <a:gd name="connsiteY2" fmla="*/ 2041743 h 2041743"/>
              <a:gd name="connsiteX3" fmla="*/ 0 w 901874"/>
              <a:gd name="connsiteY3" fmla="*/ 1390389 h 2041743"/>
              <a:gd name="connsiteX0" fmla="*/ 0 w 901874"/>
              <a:gd name="connsiteY0" fmla="*/ 1390389 h 2041743"/>
              <a:gd name="connsiteX1" fmla="*/ 0 w 901874"/>
              <a:gd name="connsiteY1" fmla="*/ 0 h 2041743"/>
              <a:gd name="connsiteX2" fmla="*/ 413359 w 901874"/>
              <a:gd name="connsiteY2" fmla="*/ 898742 h 2041743"/>
              <a:gd name="connsiteX3" fmla="*/ 901874 w 901874"/>
              <a:gd name="connsiteY3" fmla="*/ 2041743 h 2041743"/>
              <a:gd name="connsiteX4" fmla="*/ 0 w 901874"/>
              <a:gd name="connsiteY4" fmla="*/ 1390389 h 2041743"/>
              <a:gd name="connsiteX0" fmla="*/ 0 w 894254"/>
              <a:gd name="connsiteY0" fmla="*/ 1390389 h 2003643"/>
              <a:gd name="connsiteX1" fmla="*/ 0 w 894254"/>
              <a:gd name="connsiteY1" fmla="*/ 0 h 2003643"/>
              <a:gd name="connsiteX2" fmla="*/ 413359 w 894254"/>
              <a:gd name="connsiteY2" fmla="*/ 898742 h 2003643"/>
              <a:gd name="connsiteX3" fmla="*/ 894254 w 894254"/>
              <a:gd name="connsiteY3" fmla="*/ 2003643 h 2003643"/>
              <a:gd name="connsiteX4" fmla="*/ 0 w 894254"/>
              <a:gd name="connsiteY4" fmla="*/ 1390389 h 2003643"/>
              <a:gd name="connsiteX0" fmla="*/ 0 w 889358"/>
              <a:gd name="connsiteY0" fmla="*/ 1390389 h 1998811"/>
              <a:gd name="connsiteX1" fmla="*/ 0 w 889358"/>
              <a:gd name="connsiteY1" fmla="*/ 0 h 1998811"/>
              <a:gd name="connsiteX2" fmla="*/ 413359 w 889358"/>
              <a:gd name="connsiteY2" fmla="*/ 898742 h 1998811"/>
              <a:gd name="connsiteX3" fmla="*/ 889358 w 889358"/>
              <a:gd name="connsiteY3" fmla="*/ 1998811 h 1998811"/>
              <a:gd name="connsiteX4" fmla="*/ 0 w 889358"/>
              <a:gd name="connsiteY4" fmla="*/ 1390389 h 1998811"/>
              <a:gd name="connsiteX0" fmla="*/ 0 w 874673"/>
              <a:gd name="connsiteY0" fmla="*/ 1390389 h 1984318"/>
              <a:gd name="connsiteX1" fmla="*/ 0 w 874673"/>
              <a:gd name="connsiteY1" fmla="*/ 0 h 1984318"/>
              <a:gd name="connsiteX2" fmla="*/ 413359 w 874673"/>
              <a:gd name="connsiteY2" fmla="*/ 898742 h 1984318"/>
              <a:gd name="connsiteX3" fmla="*/ 874673 w 874673"/>
              <a:gd name="connsiteY3" fmla="*/ 1984318 h 1984318"/>
              <a:gd name="connsiteX4" fmla="*/ 0 w 874673"/>
              <a:gd name="connsiteY4" fmla="*/ 1390389 h 198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673" h="1984318">
                <a:moveTo>
                  <a:pt x="0" y="1390389"/>
                </a:moveTo>
                <a:lnTo>
                  <a:pt x="0" y="0"/>
                </a:lnTo>
                <a:lnTo>
                  <a:pt x="413359" y="898742"/>
                </a:lnTo>
                <a:lnTo>
                  <a:pt x="874673" y="1984318"/>
                </a:lnTo>
                <a:lnTo>
                  <a:pt x="0" y="1390389"/>
                </a:lnTo>
                <a:close/>
              </a:path>
            </a:pathLst>
          </a:custGeom>
          <a:solidFill>
            <a:srgbClr val="F2BB9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arallelogram 5">
            <a:extLst>
              <a:ext uri="{FF2B5EF4-FFF2-40B4-BE49-F238E27FC236}">
                <a16:creationId xmlns:a16="http://schemas.microsoft.com/office/drawing/2014/main" id="{34210B7F-B6F8-483A-BE3A-E6DFDA771159}"/>
              </a:ext>
            </a:extLst>
          </p:cNvPr>
          <p:cNvSpPr/>
          <p:nvPr/>
        </p:nvSpPr>
        <p:spPr>
          <a:xfrm rot="17691811" flipH="1" flipV="1">
            <a:off x="4157291" y="3019328"/>
            <a:ext cx="1624453" cy="1766080"/>
          </a:xfrm>
          <a:custGeom>
            <a:avLst/>
            <a:gdLst>
              <a:gd name="connsiteX0" fmla="*/ 0 w 1003267"/>
              <a:gd name="connsiteY0" fmla="*/ 1134757 h 1134757"/>
              <a:gd name="connsiteX1" fmla="*/ 823752 w 1003267"/>
              <a:gd name="connsiteY1" fmla="*/ 0 h 1134757"/>
              <a:gd name="connsiteX2" fmla="*/ 1003267 w 1003267"/>
              <a:gd name="connsiteY2" fmla="*/ 0 h 1134757"/>
              <a:gd name="connsiteX3" fmla="*/ 179515 w 1003267"/>
              <a:gd name="connsiteY3" fmla="*/ 1134757 h 1134757"/>
              <a:gd name="connsiteX4" fmla="*/ 0 w 1003267"/>
              <a:gd name="connsiteY4" fmla="*/ 1134757 h 1134757"/>
              <a:gd name="connsiteX0" fmla="*/ 0 w 1671586"/>
              <a:gd name="connsiteY0" fmla="*/ 1748188 h 1748188"/>
              <a:gd name="connsiteX1" fmla="*/ 823752 w 1671586"/>
              <a:gd name="connsiteY1" fmla="*/ 613431 h 1748188"/>
              <a:gd name="connsiteX2" fmla="*/ 1671586 w 1671586"/>
              <a:gd name="connsiteY2" fmla="*/ 0 h 1748188"/>
              <a:gd name="connsiteX3" fmla="*/ 179515 w 1671586"/>
              <a:gd name="connsiteY3" fmla="*/ 1748188 h 1748188"/>
              <a:gd name="connsiteX4" fmla="*/ 0 w 1671586"/>
              <a:gd name="connsiteY4" fmla="*/ 1748188 h 1748188"/>
              <a:gd name="connsiteX0" fmla="*/ 0 w 1671586"/>
              <a:gd name="connsiteY0" fmla="*/ 1780619 h 1780619"/>
              <a:gd name="connsiteX1" fmla="*/ 1532264 w 1671586"/>
              <a:gd name="connsiteY1" fmla="*/ 0 h 1780619"/>
              <a:gd name="connsiteX2" fmla="*/ 1671586 w 1671586"/>
              <a:gd name="connsiteY2" fmla="*/ 32431 h 1780619"/>
              <a:gd name="connsiteX3" fmla="*/ 179515 w 1671586"/>
              <a:gd name="connsiteY3" fmla="*/ 1780619 h 1780619"/>
              <a:gd name="connsiteX4" fmla="*/ 0 w 1671586"/>
              <a:gd name="connsiteY4" fmla="*/ 1780619 h 1780619"/>
              <a:gd name="connsiteX0" fmla="*/ 0 w 1786067"/>
              <a:gd name="connsiteY0" fmla="*/ 1861283 h 1861283"/>
              <a:gd name="connsiteX1" fmla="*/ 1646745 w 1786067"/>
              <a:gd name="connsiteY1" fmla="*/ 0 h 1861283"/>
              <a:gd name="connsiteX2" fmla="*/ 1786067 w 1786067"/>
              <a:gd name="connsiteY2" fmla="*/ 32431 h 1861283"/>
              <a:gd name="connsiteX3" fmla="*/ 293996 w 1786067"/>
              <a:gd name="connsiteY3" fmla="*/ 1780619 h 1861283"/>
              <a:gd name="connsiteX4" fmla="*/ 0 w 1786067"/>
              <a:gd name="connsiteY4" fmla="*/ 1861283 h 1861283"/>
              <a:gd name="connsiteX0" fmla="*/ 0 w 1786067"/>
              <a:gd name="connsiteY0" fmla="*/ 1935571 h 1935571"/>
              <a:gd name="connsiteX1" fmla="*/ 1598513 w 1786067"/>
              <a:gd name="connsiteY1" fmla="*/ 0 h 1935571"/>
              <a:gd name="connsiteX2" fmla="*/ 1786067 w 1786067"/>
              <a:gd name="connsiteY2" fmla="*/ 106719 h 1935571"/>
              <a:gd name="connsiteX3" fmla="*/ 293996 w 1786067"/>
              <a:gd name="connsiteY3" fmla="*/ 1854907 h 1935571"/>
              <a:gd name="connsiteX4" fmla="*/ 0 w 1786067"/>
              <a:gd name="connsiteY4" fmla="*/ 1935571 h 1935571"/>
              <a:gd name="connsiteX0" fmla="*/ 0 w 1792166"/>
              <a:gd name="connsiteY0" fmla="*/ 1952204 h 1952204"/>
              <a:gd name="connsiteX1" fmla="*/ 1604612 w 1792166"/>
              <a:gd name="connsiteY1" fmla="*/ 0 h 1952204"/>
              <a:gd name="connsiteX2" fmla="*/ 1792166 w 1792166"/>
              <a:gd name="connsiteY2" fmla="*/ 106719 h 1952204"/>
              <a:gd name="connsiteX3" fmla="*/ 300095 w 1792166"/>
              <a:gd name="connsiteY3" fmla="*/ 1854907 h 1952204"/>
              <a:gd name="connsiteX4" fmla="*/ 0 w 1792166"/>
              <a:gd name="connsiteY4" fmla="*/ 1952204 h 1952204"/>
              <a:gd name="connsiteX0" fmla="*/ 0 w 1792166"/>
              <a:gd name="connsiteY0" fmla="*/ 1845485 h 1845485"/>
              <a:gd name="connsiteX1" fmla="*/ 1443006 w 1792166"/>
              <a:gd name="connsiteY1" fmla="*/ 51005 h 1845485"/>
              <a:gd name="connsiteX2" fmla="*/ 1792166 w 1792166"/>
              <a:gd name="connsiteY2" fmla="*/ 0 h 1845485"/>
              <a:gd name="connsiteX3" fmla="*/ 300095 w 1792166"/>
              <a:gd name="connsiteY3" fmla="*/ 1748188 h 1845485"/>
              <a:gd name="connsiteX4" fmla="*/ 0 w 1792166"/>
              <a:gd name="connsiteY4" fmla="*/ 1845485 h 1845485"/>
              <a:gd name="connsiteX0" fmla="*/ 0 w 1792166"/>
              <a:gd name="connsiteY0" fmla="*/ 1845485 h 1845485"/>
              <a:gd name="connsiteX1" fmla="*/ 1443006 w 1792166"/>
              <a:gd name="connsiteY1" fmla="*/ 51005 h 1845485"/>
              <a:gd name="connsiteX2" fmla="*/ 1792166 w 1792166"/>
              <a:gd name="connsiteY2" fmla="*/ 0 h 1845485"/>
              <a:gd name="connsiteX3" fmla="*/ 350172 w 1792166"/>
              <a:gd name="connsiteY3" fmla="*/ 1771475 h 1845485"/>
              <a:gd name="connsiteX4" fmla="*/ 0 w 1792166"/>
              <a:gd name="connsiteY4" fmla="*/ 1845485 h 1845485"/>
              <a:gd name="connsiteX0" fmla="*/ 0 w 1752750"/>
              <a:gd name="connsiteY0" fmla="*/ 1927526 h 1927526"/>
              <a:gd name="connsiteX1" fmla="*/ 1403590 w 1752750"/>
              <a:gd name="connsiteY1" fmla="*/ 51005 h 1927526"/>
              <a:gd name="connsiteX2" fmla="*/ 1752750 w 1752750"/>
              <a:gd name="connsiteY2" fmla="*/ 0 h 1927526"/>
              <a:gd name="connsiteX3" fmla="*/ 310756 w 1752750"/>
              <a:gd name="connsiteY3" fmla="*/ 1771475 h 1927526"/>
              <a:gd name="connsiteX4" fmla="*/ 0 w 1752750"/>
              <a:gd name="connsiteY4" fmla="*/ 1927526 h 1927526"/>
              <a:gd name="connsiteX0" fmla="*/ 0 w 1752750"/>
              <a:gd name="connsiteY0" fmla="*/ 1927526 h 2410923"/>
              <a:gd name="connsiteX1" fmla="*/ 1403590 w 1752750"/>
              <a:gd name="connsiteY1" fmla="*/ 51005 h 2410923"/>
              <a:gd name="connsiteX2" fmla="*/ 1752750 w 1752750"/>
              <a:gd name="connsiteY2" fmla="*/ 0 h 2410923"/>
              <a:gd name="connsiteX3" fmla="*/ 1776 w 1752750"/>
              <a:gd name="connsiteY3" fmla="*/ 2410923 h 2410923"/>
              <a:gd name="connsiteX4" fmla="*/ 0 w 1752750"/>
              <a:gd name="connsiteY4" fmla="*/ 1927526 h 2410923"/>
              <a:gd name="connsiteX0" fmla="*/ 0 w 2007424"/>
              <a:gd name="connsiteY0" fmla="*/ 2577158 h 2577158"/>
              <a:gd name="connsiteX1" fmla="*/ 1658264 w 2007424"/>
              <a:gd name="connsiteY1" fmla="*/ 51005 h 2577158"/>
              <a:gd name="connsiteX2" fmla="*/ 2007424 w 2007424"/>
              <a:gd name="connsiteY2" fmla="*/ 0 h 2577158"/>
              <a:gd name="connsiteX3" fmla="*/ 256450 w 2007424"/>
              <a:gd name="connsiteY3" fmla="*/ 2410923 h 2577158"/>
              <a:gd name="connsiteX4" fmla="*/ 0 w 2007424"/>
              <a:gd name="connsiteY4" fmla="*/ 2577158 h 2577158"/>
              <a:gd name="connsiteX0" fmla="*/ 0 w 2007424"/>
              <a:gd name="connsiteY0" fmla="*/ 2603538 h 2603538"/>
              <a:gd name="connsiteX1" fmla="*/ 1796562 w 2007424"/>
              <a:gd name="connsiteY1" fmla="*/ 0 h 2603538"/>
              <a:gd name="connsiteX2" fmla="*/ 2007424 w 2007424"/>
              <a:gd name="connsiteY2" fmla="*/ 26380 h 2603538"/>
              <a:gd name="connsiteX3" fmla="*/ 256450 w 2007424"/>
              <a:gd name="connsiteY3" fmla="*/ 2437303 h 2603538"/>
              <a:gd name="connsiteX4" fmla="*/ 0 w 2007424"/>
              <a:gd name="connsiteY4" fmla="*/ 2603538 h 2603538"/>
              <a:gd name="connsiteX0" fmla="*/ 0 w 2012298"/>
              <a:gd name="connsiteY0" fmla="*/ 2590839 h 2590839"/>
              <a:gd name="connsiteX1" fmla="*/ 1801436 w 2012298"/>
              <a:gd name="connsiteY1" fmla="*/ 0 h 2590839"/>
              <a:gd name="connsiteX2" fmla="*/ 2012298 w 2012298"/>
              <a:gd name="connsiteY2" fmla="*/ 26380 h 2590839"/>
              <a:gd name="connsiteX3" fmla="*/ 261324 w 2012298"/>
              <a:gd name="connsiteY3" fmla="*/ 2437303 h 2590839"/>
              <a:gd name="connsiteX4" fmla="*/ 0 w 2012298"/>
              <a:gd name="connsiteY4" fmla="*/ 2590839 h 2590839"/>
              <a:gd name="connsiteX0" fmla="*/ 0 w 1962113"/>
              <a:gd name="connsiteY0" fmla="*/ 2590839 h 2590839"/>
              <a:gd name="connsiteX1" fmla="*/ 1801436 w 1962113"/>
              <a:gd name="connsiteY1" fmla="*/ 0 h 2590839"/>
              <a:gd name="connsiteX2" fmla="*/ 1962113 w 1962113"/>
              <a:gd name="connsiteY2" fmla="*/ 62096 h 2590839"/>
              <a:gd name="connsiteX3" fmla="*/ 261324 w 1962113"/>
              <a:gd name="connsiteY3" fmla="*/ 2437303 h 2590839"/>
              <a:gd name="connsiteX4" fmla="*/ 0 w 1962113"/>
              <a:gd name="connsiteY4" fmla="*/ 2590839 h 2590839"/>
              <a:gd name="connsiteX0" fmla="*/ 0 w 1961343"/>
              <a:gd name="connsiteY0" fmla="*/ 2590839 h 2590839"/>
              <a:gd name="connsiteX1" fmla="*/ 1801436 w 1961343"/>
              <a:gd name="connsiteY1" fmla="*/ 0 h 2590839"/>
              <a:gd name="connsiteX2" fmla="*/ 1961343 w 1961343"/>
              <a:gd name="connsiteY2" fmla="*/ 93328 h 2590839"/>
              <a:gd name="connsiteX3" fmla="*/ 261324 w 1961343"/>
              <a:gd name="connsiteY3" fmla="*/ 2437303 h 2590839"/>
              <a:gd name="connsiteX4" fmla="*/ 0 w 1961343"/>
              <a:gd name="connsiteY4" fmla="*/ 2590839 h 2590839"/>
              <a:gd name="connsiteX0" fmla="*/ 0 w 2030524"/>
              <a:gd name="connsiteY0" fmla="*/ 2590839 h 2590839"/>
              <a:gd name="connsiteX1" fmla="*/ 1801436 w 2030524"/>
              <a:gd name="connsiteY1" fmla="*/ 0 h 2590839"/>
              <a:gd name="connsiteX2" fmla="*/ 2030524 w 2030524"/>
              <a:gd name="connsiteY2" fmla="*/ 23909 h 2590839"/>
              <a:gd name="connsiteX3" fmla="*/ 261324 w 2030524"/>
              <a:gd name="connsiteY3" fmla="*/ 2437303 h 2590839"/>
              <a:gd name="connsiteX4" fmla="*/ 0 w 2030524"/>
              <a:gd name="connsiteY4" fmla="*/ 2590839 h 2590839"/>
              <a:gd name="connsiteX0" fmla="*/ 0 w 1999334"/>
              <a:gd name="connsiteY0" fmla="*/ 2590839 h 2590839"/>
              <a:gd name="connsiteX1" fmla="*/ 1801436 w 1999334"/>
              <a:gd name="connsiteY1" fmla="*/ 0 h 2590839"/>
              <a:gd name="connsiteX2" fmla="*/ 1999334 w 1999334"/>
              <a:gd name="connsiteY2" fmla="*/ 25921 h 2590839"/>
              <a:gd name="connsiteX3" fmla="*/ 261324 w 1999334"/>
              <a:gd name="connsiteY3" fmla="*/ 2437303 h 2590839"/>
              <a:gd name="connsiteX4" fmla="*/ 0 w 1999334"/>
              <a:gd name="connsiteY4" fmla="*/ 2590839 h 2590839"/>
              <a:gd name="connsiteX0" fmla="*/ 0 w 1994070"/>
              <a:gd name="connsiteY0" fmla="*/ 2590839 h 2590839"/>
              <a:gd name="connsiteX1" fmla="*/ 1801436 w 1994070"/>
              <a:gd name="connsiteY1" fmla="*/ 0 h 2590839"/>
              <a:gd name="connsiteX2" fmla="*/ 1994071 w 1994070"/>
              <a:gd name="connsiteY2" fmla="*/ 28858 h 2590839"/>
              <a:gd name="connsiteX3" fmla="*/ 261324 w 1994070"/>
              <a:gd name="connsiteY3" fmla="*/ 2437303 h 2590839"/>
              <a:gd name="connsiteX4" fmla="*/ 0 w 1994070"/>
              <a:gd name="connsiteY4" fmla="*/ 2590839 h 2590839"/>
              <a:gd name="connsiteX0" fmla="*/ 0 w 1967760"/>
              <a:gd name="connsiteY0" fmla="*/ 2590839 h 2590839"/>
              <a:gd name="connsiteX1" fmla="*/ 1801436 w 1967760"/>
              <a:gd name="connsiteY1" fmla="*/ 0 h 2590839"/>
              <a:gd name="connsiteX2" fmla="*/ 1967760 w 1967760"/>
              <a:gd name="connsiteY2" fmla="*/ 43544 h 2590839"/>
              <a:gd name="connsiteX3" fmla="*/ 261324 w 1967760"/>
              <a:gd name="connsiteY3" fmla="*/ 2437303 h 2590839"/>
              <a:gd name="connsiteX4" fmla="*/ 0 w 1967760"/>
              <a:gd name="connsiteY4" fmla="*/ 2590839 h 259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760" h="2590839">
                <a:moveTo>
                  <a:pt x="0" y="2590839"/>
                </a:moveTo>
                <a:lnTo>
                  <a:pt x="1801436" y="0"/>
                </a:lnTo>
                <a:lnTo>
                  <a:pt x="1967760" y="43544"/>
                </a:lnTo>
                <a:lnTo>
                  <a:pt x="261324" y="2437303"/>
                </a:lnTo>
                <a:lnTo>
                  <a:pt x="0" y="2590839"/>
                </a:lnTo>
                <a:close/>
              </a:path>
            </a:pathLst>
          </a:custGeom>
          <a:solidFill>
            <a:srgbClr val="953B0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12185D-49B2-4176-A14E-C4D78132BE4D}"/>
              </a:ext>
            </a:extLst>
          </p:cNvPr>
          <p:cNvSpPr/>
          <p:nvPr/>
        </p:nvSpPr>
        <p:spPr>
          <a:xfrm>
            <a:off x="5423653" y="4510936"/>
            <a:ext cx="2575013" cy="510681"/>
          </a:xfrm>
          <a:custGeom>
            <a:avLst/>
            <a:gdLst>
              <a:gd name="connsiteX0" fmla="*/ 0 w 2780778"/>
              <a:gd name="connsiteY0" fmla="*/ 0 h 87682"/>
              <a:gd name="connsiteX1" fmla="*/ 2780778 w 2780778"/>
              <a:gd name="connsiteY1" fmla="*/ 0 h 87682"/>
              <a:gd name="connsiteX2" fmla="*/ 2780778 w 2780778"/>
              <a:gd name="connsiteY2" fmla="*/ 87682 h 87682"/>
              <a:gd name="connsiteX3" fmla="*/ 0 w 2780778"/>
              <a:gd name="connsiteY3" fmla="*/ 87682 h 87682"/>
              <a:gd name="connsiteX4" fmla="*/ 0 w 2780778"/>
              <a:gd name="connsiteY4" fmla="*/ 0 h 87682"/>
              <a:gd name="connsiteX0" fmla="*/ 0 w 2780778"/>
              <a:gd name="connsiteY0" fmla="*/ 538619 h 626301"/>
              <a:gd name="connsiteX1" fmla="*/ 2517731 w 2780778"/>
              <a:gd name="connsiteY1" fmla="*/ 0 h 626301"/>
              <a:gd name="connsiteX2" fmla="*/ 2780778 w 2780778"/>
              <a:gd name="connsiteY2" fmla="*/ 626301 h 626301"/>
              <a:gd name="connsiteX3" fmla="*/ 0 w 2780778"/>
              <a:gd name="connsiteY3" fmla="*/ 626301 h 626301"/>
              <a:gd name="connsiteX4" fmla="*/ 0 w 2780778"/>
              <a:gd name="connsiteY4" fmla="*/ 538619 h 626301"/>
              <a:gd name="connsiteX0" fmla="*/ 0 w 2542783"/>
              <a:gd name="connsiteY0" fmla="*/ 538619 h 626301"/>
              <a:gd name="connsiteX1" fmla="*/ 2517731 w 2542783"/>
              <a:gd name="connsiteY1" fmla="*/ 0 h 626301"/>
              <a:gd name="connsiteX2" fmla="*/ 2542783 w 2542783"/>
              <a:gd name="connsiteY2" fmla="*/ 175364 h 626301"/>
              <a:gd name="connsiteX3" fmla="*/ 0 w 2542783"/>
              <a:gd name="connsiteY3" fmla="*/ 626301 h 626301"/>
              <a:gd name="connsiteX4" fmla="*/ 0 w 2542783"/>
              <a:gd name="connsiteY4" fmla="*/ 538619 h 626301"/>
              <a:gd name="connsiteX0" fmla="*/ 0 w 2567835"/>
              <a:gd name="connsiteY0" fmla="*/ 538619 h 626301"/>
              <a:gd name="connsiteX1" fmla="*/ 2517731 w 2567835"/>
              <a:gd name="connsiteY1" fmla="*/ 0 h 626301"/>
              <a:gd name="connsiteX2" fmla="*/ 2567835 w 2567835"/>
              <a:gd name="connsiteY2" fmla="*/ 162838 h 626301"/>
              <a:gd name="connsiteX3" fmla="*/ 0 w 2567835"/>
              <a:gd name="connsiteY3" fmla="*/ 626301 h 626301"/>
              <a:gd name="connsiteX4" fmla="*/ 0 w 2567835"/>
              <a:gd name="connsiteY4" fmla="*/ 538619 h 626301"/>
              <a:gd name="connsiteX0" fmla="*/ 0 w 2567835"/>
              <a:gd name="connsiteY0" fmla="*/ 538619 h 626301"/>
              <a:gd name="connsiteX1" fmla="*/ 2517731 w 2567835"/>
              <a:gd name="connsiteY1" fmla="*/ 0 h 626301"/>
              <a:gd name="connsiteX2" fmla="*/ 2567835 w 2567835"/>
              <a:gd name="connsiteY2" fmla="*/ 112734 h 626301"/>
              <a:gd name="connsiteX3" fmla="*/ 0 w 2567835"/>
              <a:gd name="connsiteY3" fmla="*/ 626301 h 626301"/>
              <a:gd name="connsiteX4" fmla="*/ 0 w 2567835"/>
              <a:gd name="connsiteY4" fmla="*/ 538619 h 626301"/>
              <a:gd name="connsiteX0" fmla="*/ 75157 w 2642992"/>
              <a:gd name="connsiteY0" fmla="*/ 538619 h 839244"/>
              <a:gd name="connsiteX1" fmla="*/ 2592888 w 2642992"/>
              <a:gd name="connsiteY1" fmla="*/ 0 h 839244"/>
              <a:gd name="connsiteX2" fmla="*/ 2642992 w 2642992"/>
              <a:gd name="connsiteY2" fmla="*/ 112734 h 839244"/>
              <a:gd name="connsiteX3" fmla="*/ 0 w 2642992"/>
              <a:gd name="connsiteY3" fmla="*/ 839244 h 839244"/>
              <a:gd name="connsiteX4" fmla="*/ 75157 w 2642992"/>
              <a:gd name="connsiteY4" fmla="*/ 538619 h 839244"/>
              <a:gd name="connsiteX0" fmla="*/ 75157 w 2592888"/>
              <a:gd name="connsiteY0" fmla="*/ 538619 h 839244"/>
              <a:gd name="connsiteX1" fmla="*/ 2592888 w 2592888"/>
              <a:gd name="connsiteY1" fmla="*/ 0 h 839244"/>
              <a:gd name="connsiteX2" fmla="*/ 2592888 w 2592888"/>
              <a:gd name="connsiteY2" fmla="*/ 300625 h 839244"/>
              <a:gd name="connsiteX3" fmla="*/ 0 w 2592888"/>
              <a:gd name="connsiteY3" fmla="*/ 839244 h 839244"/>
              <a:gd name="connsiteX4" fmla="*/ 75157 w 2592888"/>
              <a:gd name="connsiteY4" fmla="*/ 538619 h 839244"/>
              <a:gd name="connsiteX0" fmla="*/ 65601 w 2583332"/>
              <a:gd name="connsiteY0" fmla="*/ 538619 h 816404"/>
              <a:gd name="connsiteX1" fmla="*/ 2583332 w 2583332"/>
              <a:gd name="connsiteY1" fmla="*/ 0 h 816404"/>
              <a:gd name="connsiteX2" fmla="*/ 2583332 w 2583332"/>
              <a:gd name="connsiteY2" fmla="*/ 300625 h 816404"/>
              <a:gd name="connsiteX3" fmla="*/ 0 w 2583332"/>
              <a:gd name="connsiteY3" fmla="*/ 816404 h 816404"/>
              <a:gd name="connsiteX4" fmla="*/ 65601 w 2583332"/>
              <a:gd name="connsiteY4" fmla="*/ 538619 h 81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332" h="816404">
                <a:moveTo>
                  <a:pt x="65601" y="538619"/>
                </a:moveTo>
                <a:lnTo>
                  <a:pt x="2583332" y="0"/>
                </a:lnTo>
                <a:lnTo>
                  <a:pt x="2583332" y="300625"/>
                </a:lnTo>
                <a:lnTo>
                  <a:pt x="0" y="816404"/>
                </a:lnTo>
                <a:lnTo>
                  <a:pt x="65601" y="538619"/>
                </a:lnTo>
                <a:close/>
              </a:path>
            </a:pathLst>
          </a:custGeom>
          <a:solidFill>
            <a:srgbClr val="953B0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E09A0DB-13F8-4287-9924-C6FCC675A159}"/>
              </a:ext>
            </a:extLst>
          </p:cNvPr>
          <p:cNvSpPr/>
          <p:nvPr/>
        </p:nvSpPr>
        <p:spPr>
          <a:xfrm>
            <a:off x="5414128" y="4326888"/>
            <a:ext cx="2584538" cy="525571"/>
          </a:xfrm>
          <a:custGeom>
            <a:avLst/>
            <a:gdLst>
              <a:gd name="connsiteX0" fmla="*/ 0 w 2538590"/>
              <a:gd name="connsiteY0" fmla="*/ 0 h 1779229"/>
              <a:gd name="connsiteX1" fmla="*/ 2538590 w 2538590"/>
              <a:gd name="connsiteY1" fmla="*/ 0 h 1779229"/>
              <a:gd name="connsiteX2" fmla="*/ 2538590 w 2538590"/>
              <a:gd name="connsiteY2" fmla="*/ 1779229 h 1779229"/>
              <a:gd name="connsiteX3" fmla="*/ 0 w 2538590"/>
              <a:gd name="connsiteY3" fmla="*/ 1779229 h 1779229"/>
              <a:gd name="connsiteX4" fmla="*/ 0 w 2538590"/>
              <a:gd name="connsiteY4" fmla="*/ 0 h 1779229"/>
              <a:gd name="connsiteX0" fmla="*/ 0 w 3515621"/>
              <a:gd name="connsiteY0" fmla="*/ 275573 h 1779229"/>
              <a:gd name="connsiteX1" fmla="*/ 3515621 w 3515621"/>
              <a:gd name="connsiteY1" fmla="*/ 0 h 1779229"/>
              <a:gd name="connsiteX2" fmla="*/ 3515621 w 3515621"/>
              <a:gd name="connsiteY2" fmla="*/ 1779229 h 1779229"/>
              <a:gd name="connsiteX3" fmla="*/ 977031 w 3515621"/>
              <a:gd name="connsiteY3" fmla="*/ 1779229 h 1779229"/>
              <a:gd name="connsiteX4" fmla="*/ 0 w 3515621"/>
              <a:gd name="connsiteY4" fmla="*/ 275573 h 1779229"/>
              <a:gd name="connsiteX0" fmla="*/ 0 w 3515621"/>
              <a:gd name="connsiteY0" fmla="*/ 275573 h 2367952"/>
              <a:gd name="connsiteX1" fmla="*/ 3515621 w 3515621"/>
              <a:gd name="connsiteY1" fmla="*/ 0 h 2367952"/>
              <a:gd name="connsiteX2" fmla="*/ 3515621 w 3515621"/>
              <a:gd name="connsiteY2" fmla="*/ 1779229 h 2367952"/>
              <a:gd name="connsiteX3" fmla="*/ 1014609 w 3515621"/>
              <a:gd name="connsiteY3" fmla="*/ 2367952 h 2367952"/>
              <a:gd name="connsiteX4" fmla="*/ 0 w 3515621"/>
              <a:gd name="connsiteY4" fmla="*/ 275573 h 2367952"/>
              <a:gd name="connsiteX0" fmla="*/ 0 w 3515621"/>
              <a:gd name="connsiteY0" fmla="*/ 263047 h 2355426"/>
              <a:gd name="connsiteX1" fmla="*/ 2588695 w 3515621"/>
              <a:gd name="connsiteY1" fmla="*/ 0 h 2355426"/>
              <a:gd name="connsiteX2" fmla="*/ 3515621 w 3515621"/>
              <a:gd name="connsiteY2" fmla="*/ 1766703 h 2355426"/>
              <a:gd name="connsiteX3" fmla="*/ 1014609 w 3515621"/>
              <a:gd name="connsiteY3" fmla="*/ 2355426 h 2355426"/>
              <a:gd name="connsiteX4" fmla="*/ 0 w 3515621"/>
              <a:gd name="connsiteY4" fmla="*/ 263047 h 2355426"/>
              <a:gd name="connsiteX0" fmla="*/ 0 w 3942044"/>
              <a:gd name="connsiteY0" fmla="*/ 263047 h 2355426"/>
              <a:gd name="connsiteX1" fmla="*/ 2588695 w 3942044"/>
              <a:gd name="connsiteY1" fmla="*/ 0 h 2355426"/>
              <a:gd name="connsiteX2" fmla="*/ 3942044 w 3942044"/>
              <a:gd name="connsiteY2" fmla="*/ 1810055 h 2355426"/>
              <a:gd name="connsiteX3" fmla="*/ 1014609 w 3942044"/>
              <a:gd name="connsiteY3" fmla="*/ 2355426 h 2355426"/>
              <a:gd name="connsiteX4" fmla="*/ 0 w 3942044"/>
              <a:gd name="connsiteY4" fmla="*/ 263047 h 2355426"/>
              <a:gd name="connsiteX0" fmla="*/ 0 w 3828331"/>
              <a:gd name="connsiteY0" fmla="*/ 263047 h 2980543"/>
              <a:gd name="connsiteX1" fmla="*/ 2588695 w 3828331"/>
              <a:gd name="connsiteY1" fmla="*/ 0 h 2980543"/>
              <a:gd name="connsiteX2" fmla="*/ 3828331 w 3828331"/>
              <a:gd name="connsiteY2" fmla="*/ 2980543 h 2980543"/>
              <a:gd name="connsiteX3" fmla="*/ 1014609 w 3828331"/>
              <a:gd name="connsiteY3" fmla="*/ 2355426 h 2980543"/>
              <a:gd name="connsiteX4" fmla="*/ 0 w 3828331"/>
              <a:gd name="connsiteY4" fmla="*/ 263047 h 2980543"/>
              <a:gd name="connsiteX0" fmla="*/ 0 w 3828331"/>
              <a:gd name="connsiteY0" fmla="*/ 263047 h 3540364"/>
              <a:gd name="connsiteX1" fmla="*/ 2588695 w 3828331"/>
              <a:gd name="connsiteY1" fmla="*/ 0 h 3540364"/>
              <a:gd name="connsiteX2" fmla="*/ 3828331 w 3828331"/>
              <a:gd name="connsiteY2" fmla="*/ 2980543 h 3540364"/>
              <a:gd name="connsiteX3" fmla="*/ 986181 w 3828331"/>
              <a:gd name="connsiteY3" fmla="*/ 3540364 h 3540364"/>
              <a:gd name="connsiteX4" fmla="*/ 0 w 3828331"/>
              <a:gd name="connsiteY4" fmla="*/ 263047 h 3540364"/>
              <a:gd name="connsiteX0" fmla="*/ 0 w 2989700"/>
              <a:gd name="connsiteY0" fmla="*/ 3312095 h 3540364"/>
              <a:gd name="connsiteX1" fmla="*/ 1750064 w 2989700"/>
              <a:gd name="connsiteY1" fmla="*/ 0 h 3540364"/>
              <a:gd name="connsiteX2" fmla="*/ 2989700 w 2989700"/>
              <a:gd name="connsiteY2" fmla="*/ 2980543 h 3540364"/>
              <a:gd name="connsiteX3" fmla="*/ 147550 w 2989700"/>
              <a:gd name="connsiteY3" fmla="*/ 3540364 h 3540364"/>
              <a:gd name="connsiteX4" fmla="*/ 0 w 2989700"/>
              <a:gd name="connsiteY4" fmla="*/ 3312095 h 3540364"/>
              <a:gd name="connsiteX0" fmla="*/ 0 w 2989700"/>
              <a:gd name="connsiteY0" fmla="*/ 595407 h 823676"/>
              <a:gd name="connsiteX1" fmla="*/ 2816122 w 2989700"/>
              <a:gd name="connsiteY1" fmla="*/ 0 h 823676"/>
              <a:gd name="connsiteX2" fmla="*/ 2989700 w 2989700"/>
              <a:gd name="connsiteY2" fmla="*/ 263855 h 823676"/>
              <a:gd name="connsiteX3" fmla="*/ 147550 w 2989700"/>
              <a:gd name="connsiteY3" fmla="*/ 823676 h 823676"/>
              <a:gd name="connsiteX4" fmla="*/ 0 w 2989700"/>
              <a:gd name="connsiteY4" fmla="*/ 595407 h 823676"/>
              <a:gd name="connsiteX0" fmla="*/ 0 w 2932844"/>
              <a:gd name="connsiteY0" fmla="*/ 595407 h 823676"/>
              <a:gd name="connsiteX1" fmla="*/ 2816122 w 2932844"/>
              <a:gd name="connsiteY1" fmla="*/ 0 h 823676"/>
              <a:gd name="connsiteX2" fmla="*/ 2932844 w 2932844"/>
              <a:gd name="connsiteY2" fmla="*/ 249404 h 823676"/>
              <a:gd name="connsiteX3" fmla="*/ 147550 w 2932844"/>
              <a:gd name="connsiteY3" fmla="*/ 823676 h 823676"/>
              <a:gd name="connsiteX4" fmla="*/ 0 w 2932844"/>
              <a:gd name="connsiteY4" fmla="*/ 595407 h 823676"/>
              <a:gd name="connsiteX0" fmla="*/ 0 w 2816122"/>
              <a:gd name="connsiteY0" fmla="*/ 595407 h 823676"/>
              <a:gd name="connsiteX1" fmla="*/ 2816122 w 2816122"/>
              <a:gd name="connsiteY1" fmla="*/ 0 h 823676"/>
              <a:gd name="connsiteX2" fmla="*/ 2790703 w 2816122"/>
              <a:gd name="connsiteY2" fmla="*/ 249404 h 823676"/>
              <a:gd name="connsiteX3" fmla="*/ 147550 w 2816122"/>
              <a:gd name="connsiteY3" fmla="*/ 823676 h 823676"/>
              <a:gd name="connsiteX4" fmla="*/ 0 w 2816122"/>
              <a:gd name="connsiteY4" fmla="*/ 595407 h 823676"/>
              <a:gd name="connsiteX0" fmla="*/ 0 w 2975486"/>
              <a:gd name="connsiteY0" fmla="*/ 595407 h 823676"/>
              <a:gd name="connsiteX1" fmla="*/ 2816122 w 2975486"/>
              <a:gd name="connsiteY1" fmla="*/ 0 h 823676"/>
              <a:gd name="connsiteX2" fmla="*/ 2975486 w 2975486"/>
              <a:gd name="connsiteY2" fmla="*/ 191603 h 823676"/>
              <a:gd name="connsiteX3" fmla="*/ 147550 w 2975486"/>
              <a:gd name="connsiteY3" fmla="*/ 823676 h 823676"/>
              <a:gd name="connsiteX4" fmla="*/ 0 w 2975486"/>
              <a:gd name="connsiteY4" fmla="*/ 595407 h 823676"/>
              <a:gd name="connsiteX0" fmla="*/ 0 w 2961272"/>
              <a:gd name="connsiteY0" fmla="*/ 595407 h 823676"/>
              <a:gd name="connsiteX1" fmla="*/ 2816122 w 2961272"/>
              <a:gd name="connsiteY1" fmla="*/ 0 h 823676"/>
              <a:gd name="connsiteX2" fmla="*/ 2961272 w 2961272"/>
              <a:gd name="connsiteY2" fmla="*/ 379459 h 823676"/>
              <a:gd name="connsiteX3" fmla="*/ 147550 w 2961272"/>
              <a:gd name="connsiteY3" fmla="*/ 823676 h 823676"/>
              <a:gd name="connsiteX4" fmla="*/ 0 w 2961272"/>
              <a:gd name="connsiteY4" fmla="*/ 595407 h 823676"/>
              <a:gd name="connsiteX0" fmla="*/ 0 w 2961272"/>
              <a:gd name="connsiteY0" fmla="*/ 422002 h 650271"/>
              <a:gd name="connsiteX1" fmla="*/ 2887192 w 2961272"/>
              <a:gd name="connsiteY1" fmla="*/ 0 h 650271"/>
              <a:gd name="connsiteX2" fmla="*/ 2961272 w 2961272"/>
              <a:gd name="connsiteY2" fmla="*/ 206054 h 650271"/>
              <a:gd name="connsiteX3" fmla="*/ 147550 w 2961272"/>
              <a:gd name="connsiteY3" fmla="*/ 650271 h 650271"/>
              <a:gd name="connsiteX4" fmla="*/ 0 w 2961272"/>
              <a:gd name="connsiteY4" fmla="*/ 422002 h 650271"/>
              <a:gd name="connsiteX0" fmla="*/ 0 w 2932844"/>
              <a:gd name="connsiteY0" fmla="*/ 422002 h 650271"/>
              <a:gd name="connsiteX1" fmla="*/ 2858764 w 2932844"/>
              <a:gd name="connsiteY1" fmla="*/ 0 h 650271"/>
              <a:gd name="connsiteX2" fmla="*/ 2932844 w 2932844"/>
              <a:gd name="connsiteY2" fmla="*/ 206054 h 650271"/>
              <a:gd name="connsiteX3" fmla="*/ 119122 w 2932844"/>
              <a:gd name="connsiteY3" fmla="*/ 650271 h 650271"/>
              <a:gd name="connsiteX4" fmla="*/ 0 w 2932844"/>
              <a:gd name="connsiteY4" fmla="*/ 422002 h 650271"/>
              <a:gd name="connsiteX0" fmla="*/ 0 w 2972477"/>
              <a:gd name="connsiteY0" fmla="*/ 422002 h 650271"/>
              <a:gd name="connsiteX1" fmla="*/ 2972477 w 2972477"/>
              <a:gd name="connsiteY1" fmla="*/ 0 h 650271"/>
              <a:gd name="connsiteX2" fmla="*/ 2932844 w 2972477"/>
              <a:gd name="connsiteY2" fmla="*/ 206054 h 650271"/>
              <a:gd name="connsiteX3" fmla="*/ 119122 w 2972477"/>
              <a:gd name="connsiteY3" fmla="*/ 650271 h 650271"/>
              <a:gd name="connsiteX4" fmla="*/ 0 w 2972477"/>
              <a:gd name="connsiteY4" fmla="*/ 422002 h 650271"/>
              <a:gd name="connsiteX0" fmla="*/ 0 w 2932844"/>
              <a:gd name="connsiteY0" fmla="*/ 422002 h 650271"/>
              <a:gd name="connsiteX1" fmla="*/ 2929835 w 2932844"/>
              <a:gd name="connsiteY1" fmla="*/ 0 h 650271"/>
              <a:gd name="connsiteX2" fmla="*/ 2932844 w 2932844"/>
              <a:gd name="connsiteY2" fmla="*/ 206054 h 650271"/>
              <a:gd name="connsiteX3" fmla="*/ 119122 w 2932844"/>
              <a:gd name="connsiteY3" fmla="*/ 650271 h 650271"/>
              <a:gd name="connsiteX4" fmla="*/ 0 w 2932844"/>
              <a:gd name="connsiteY4" fmla="*/ 422002 h 650271"/>
              <a:gd name="connsiteX0" fmla="*/ 0 w 2932844"/>
              <a:gd name="connsiteY0" fmla="*/ 422002 h 606317"/>
              <a:gd name="connsiteX1" fmla="*/ 2929835 w 2932844"/>
              <a:gd name="connsiteY1" fmla="*/ 0 h 606317"/>
              <a:gd name="connsiteX2" fmla="*/ 2932844 w 2932844"/>
              <a:gd name="connsiteY2" fmla="*/ 206054 h 606317"/>
              <a:gd name="connsiteX3" fmla="*/ 75887 w 2932844"/>
              <a:gd name="connsiteY3" fmla="*/ 606317 h 606317"/>
              <a:gd name="connsiteX4" fmla="*/ 0 w 2932844"/>
              <a:gd name="connsiteY4" fmla="*/ 422002 h 60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2844" h="606317">
                <a:moveTo>
                  <a:pt x="0" y="422002"/>
                </a:moveTo>
                <a:lnTo>
                  <a:pt x="2929835" y="0"/>
                </a:lnTo>
                <a:lnTo>
                  <a:pt x="2932844" y="206054"/>
                </a:lnTo>
                <a:lnTo>
                  <a:pt x="75887" y="606317"/>
                </a:lnTo>
                <a:lnTo>
                  <a:pt x="0" y="422002"/>
                </a:lnTo>
                <a:close/>
              </a:path>
            </a:pathLst>
          </a:custGeom>
          <a:solidFill>
            <a:srgbClr val="F2BB9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0E2488A-BFC0-436D-B1F9-FEC8E33C8D42}"/>
              </a:ext>
            </a:extLst>
          </p:cNvPr>
          <p:cNvSpPr/>
          <p:nvPr/>
        </p:nvSpPr>
        <p:spPr>
          <a:xfrm>
            <a:off x="4804851" y="2464253"/>
            <a:ext cx="2978175" cy="2063386"/>
          </a:xfrm>
          <a:custGeom>
            <a:avLst/>
            <a:gdLst>
              <a:gd name="connsiteX0" fmla="*/ 0 w 2705100"/>
              <a:gd name="connsiteY0" fmla="*/ 0 h 1257261"/>
              <a:gd name="connsiteX1" fmla="*/ 2705100 w 2705100"/>
              <a:gd name="connsiteY1" fmla="*/ 0 h 1257261"/>
              <a:gd name="connsiteX2" fmla="*/ 2705100 w 2705100"/>
              <a:gd name="connsiteY2" fmla="*/ 1257261 h 1257261"/>
              <a:gd name="connsiteX3" fmla="*/ 0 w 2705100"/>
              <a:gd name="connsiteY3" fmla="*/ 1257261 h 1257261"/>
              <a:gd name="connsiteX4" fmla="*/ 0 w 2705100"/>
              <a:gd name="connsiteY4" fmla="*/ 0 h 1257261"/>
              <a:gd name="connsiteX0" fmla="*/ 0 w 2705100"/>
              <a:gd name="connsiteY0" fmla="*/ 365760 h 1623021"/>
              <a:gd name="connsiteX1" fmla="*/ 2133600 w 2705100"/>
              <a:gd name="connsiteY1" fmla="*/ 0 h 1623021"/>
              <a:gd name="connsiteX2" fmla="*/ 2705100 w 2705100"/>
              <a:gd name="connsiteY2" fmla="*/ 1623021 h 1623021"/>
              <a:gd name="connsiteX3" fmla="*/ 0 w 2705100"/>
              <a:gd name="connsiteY3" fmla="*/ 1623021 h 1623021"/>
              <a:gd name="connsiteX4" fmla="*/ 0 w 2705100"/>
              <a:gd name="connsiteY4" fmla="*/ 365760 h 1623021"/>
              <a:gd name="connsiteX0" fmla="*/ 0 w 2933700"/>
              <a:gd name="connsiteY0" fmla="*/ 365760 h 1691601"/>
              <a:gd name="connsiteX1" fmla="*/ 2133600 w 2933700"/>
              <a:gd name="connsiteY1" fmla="*/ 0 h 1691601"/>
              <a:gd name="connsiteX2" fmla="*/ 2933700 w 2933700"/>
              <a:gd name="connsiteY2" fmla="*/ 1691601 h 1691601"/>
              <a:gd name="connsiteX3" fmla="*/ 0 w 2933700"/>
              <a:gd name="connsiteY3" fmla="*/ 1623021 h 1691601"/>
              <a:gd name="connsiteX4" fmla="*/ 0 w 2933700"/>
              <a:gd name="connsiteY4" fmla="*/ 365760 h 1691601"/>
              <a:gd name="connsiteX0" fmla="*/ 0 w 2933700"/>
              <a:gd name="connsiteY0" fmla="*/ 365760 h 2011641"/>
              <a:gd name="connsiteX1" fmla="*/ 2133600 w 2933700"/>
              <a:gd name="connsiteY1" fmla="*/ 0 h 2011641"/>
              <a:gd name="connsiteX2" fmla="*/ 2933700 w 2933700"/>
              <a:gd name="connsiteY2" fmla="*/ 1691601 h 2011641"/>
              <a:gd name="connsiteX3" fmla="*/ 746760 w 2933700"/>
              <a:gd name="connsiteY3" fmla="*/ 2011641 h 2011641"/>
              <a:gd name="connsiteX4" fmla="*/ 0 w 2933700"/>
              <a:gd name="connsiteY4" fmla="*/ 365760 h 2011641"/>
              <a:gd name="connsiteX0" fmla="*/ 0 w 3070860"/>
              <a:gd name="connsiteY0" fmla="*/ 342900 h 2011641"/>
              <a:gd name="connsiteX1" fmla="*/ 2270760 w 3070860"/>
              <a:gd name="connsiteY1" fmla="*/ 0 h 2011641"/>
              <a:gd name="connsiteX2" fmla="*/ 3070860 w 3070860"/>
              <a:gd name="connsiteY2" fmla="*/ 1691601 h 2011641"/>
              <a:gd name="connsiteX3" fmla="*/ 883920 w 3070860"/>
              <a:gd name="connsiteY3" fmla="*/ 2011641 h 2011641"/>
              <a:gd name="connsiteX4" fmla="*/ 0 w 3070860"/>
              <a:gd name="connsiteY4" fmla="*/ 342900 h 2011641"/>
              <a:gd name="connsiteX0" fmla="*/ 0 w 3070860"/>
              <a:gd name="connsiteY0" fmla="*/ 342900 h 2042121"/>
              <a:gd name="connsiteX1" fmla="*/ 2270760 w 3070860"/>
              <a:gd name="connsiteY1" fmla="*/ 0 h 2042121"/>
              <a:gd name="connsiteX2" fmla="*/ 3070860 w 3070860"/>
              <a:gd name="connsiteY2" fmla="*/ 1691601 h 2042121"/>
              <a:gd name="connsiteX3" fmla="*/ 769620 w 3070860"/>
              <a:gd name="connsiteY3" fmla="*/ 2042121 h 2042121"/>
              <a:gd name="connsiteX4" fmla="*/ 0 w 3070860"/>
              <a:gd name="connsiteY4" fmla="*/ 342900 h 2042121"/>
              <a:gd name="connsiteX0" fmla="*/ 0 w 3116580"/>
              <a:gd name="connsiteY0" fmla="*/ 342900 h 2042121"/>
              <a:gd name="connsiteX1" fmla="*/ 2270760 w 3116580"/>
              <a:gd name="connsiteY1" fmla="*/ 0 h 2042121"/>
              <a:gd name="connsiteX2" fmla="*/ 3116580 w 3116580"/>
              <a:gd name="connsiteY2" fmla="*/ 1683981 h 2042121"/>
              <a:gd name="connsiteX3" fmla="*/ 769620 w 3116580"/>
              <a:gd name="connsiteY3" fmla="*/ 2042121 h 2042121"/>
              <a:gd name="connsiteX4" fmla="*/ 0 w 3116580"/>
              <a:gd name="connsiteY4" fmla="*/ 342900 h 2042121"/>
              <a:gd name="connsiteX0" fmla="*/ 0 w 3121897"/>
              <a:gd name="connsiteY0" fmla="*/ 342900 h 2042121"/>
              <a:gd name="connsiteX1" fmla="*/ 2270760 w 3121897"/>
              <a:gd name="connsiteY1" fmla="*/ 0 h 2042121"/>
              <a:gd name="connsiteX2" fmla="*/ 3121897 w 3121897"/>
              <a:gd name="connsiteY2" fmla="*/ 1721195 h 2042121"/>
              <a:gd name="connsiteX3" fmla="*/ 769620 w 3121897"/>
              <a:gd name="connsiteY3" fmla="*/ 2042121 h 2042121"/>
              <a:gd name="connsiteX4" fmla="*/ 0 w 3121897"/>
              <a:gd name="connsiteY4" fmla="*/ 342900 h 2042121"/>
              <a:gd name="connsiteX0" fmla="*/ 0 w 3121897"/>
              <a:gd name="connsiteY0" fmla="*/ 364165 h 2063386"/>
              <a:gd name="connsiteX1" fmla="*/ 2318607 w 3121897"/>
              <a:gd name="connsiteY1" fmla="*/ 0 h 2063386"/>
              <a:gd name="connsiteX2" fmla="*/ 3121897 w 3121897"/>
              <a:gd name="connsiteY2" fmla="*/ 1742460 h 2063386"/>
              <a:gd name="connsiteX3" fmla="*/ 769620 w 3121897"/>
              <a:gd name="connsiteY3" fmla="*/ 2063386 h 2063386"/>
              <a:gd name="connsiteX4" fmla="*/ 0 w 3121897"/>
              <a:gd name="connsiteY4" fmla="*/ 364165 h 2063386"/>
              <a:gd name="connsiteX0" fmla="*/ 0 w 3175060"/>
              <a:gd name="connsiteY0" fmla="*/ 358849 h 2063386"/>
              <a:gd name="connsiteX1" fmla="*/ 2371770 w 3175060"/>
              <a:gd name="connsiteY1" fmla="*/ 0 h 2063386"/>
              <a:gd name="connsiteX2" fmla="*/ 3175060 w 3175060"/>
              <a:gd name="connsiteY2" fmla="*/ 1742460 h 2063386"/>
              <a:gd name="connsiteX3" fmla="*/ 822783 w 3175060"/>
              <a:gd name="connsiteY3" fmla="*/ 2063386 h 2063386"/>
              <a:gd name="connsiteX4" fmla="*/ 0 w 3175060"/>
              <a:gd name="connsiteY4" fmla="*/ 358849 h 2063386"/>
              <a:gd name="connsiteX0" fmla="*/ 0 w 3127214"/>
              <a:gd name="connsiteY0" fmla="*/ 348217 h 2063386"/>
              <a:gd name="connsiteX1" fmla="*/ 2323924 w 3127214"/>
              <a:gd name="connsiteY1" fmla="*/ 0 h 2063386"/>
              <a:gd name="connsiteX2" fmla="*/ 3127214 w 3127214"/>
              <a:gd name="connsiteY2" fmla="*/ 1742460 h 2063386"/>
              <a:gd name="connsiteX3" fmla="*/ 774937 w 3127214"/>
              <a:gd name="connsiteY3" fmla="*/ 2063386 h 2063386"/>
              <a:gd name="connsiteX4" fmla="*/ 0 w 3127214"/>
              <a:gd name="connsiteY4" fmla="*/ 348217 h 2063386"/>
              <a:gd name="connsiteX0" fmla="*/ 0 w 3127214"/>
              <a:gd name="connsiteY0" fmla="*/ 348217 h 2063386"/>
              <a:gd name="connsiteX1" fmla="*/ 2291919 w 3127214"/>
              <a:gd name="connsiteY1" fmla="*/ 0 h 2063386"/>
              <a:gd name="connsiteX2" fmla="*/ 3127214 w 3127214"/>
              <a:gd name="connsiteY2" fmla="*/ 1742460 h 2063386"/>
              <a:gd name="connsiteX3" fmla="*/ 774937 w 3127214"/>
              <a:gd name="connsiteY3" fmla="*/ 2063386 h 2063386"/>
              <a:gd name="connsiteX4" fmla="*/ 0 w 3127214"/>
              <a:gd name="connsiteY4" fmla="*/ 348217 h 20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7214" h="2063386">
                <a:moveTo>
                  <a:pt x="0" y="348217"/>
                </a:moveTo>
                <a:lnTo>
                  <a:pt x="2291919" y="0"/>
                </a:lnTo>
                <a:lnTo>
                  <a:pt x="3127214" y="1742460"/>
                </a:lnTo>
                <a:lnTo>
                  <a:pt x="774937" y="2063386"/>
                </a:lnTo>
                <a:lnTo>
                  <a:pt x="0" y="34821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AFBFBF0-8B1B-4B7C-9243-9870801735E1}"/>
              </a:ext>
            </a:extLst>
          </p:cNvPr>
          <p:cNvSpPr/>
          <p:nvPr/>
        </p:nvSpPr>
        <p:spPr>
          <a:xfrm>
            <a:off x="4823902" y="1223251"/>
            <a:ext cx="2228495" cy="1628775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190500 h 1628775"/>
              <a:gd name="connsiteX1" fmla="*/ 2092799 w 2092799"/>
              <a:gd name="connsiteY1" fmla="*/ 0 h 1628775"/>
              <a:gd name="connsiteX2" fmla="*/ 2056440 w 2092799"/>
              <a:gd name="connsiteY2" fmla="*/ 1323975 h 1628775"/>
              <a:gd name="connsiteX3" fmla="*/ 0 w 2092799"/>
              <a:gd name="connsiteY3" fmla="*/ 1628775 h 1628775"/>
              <a:gd name="connsiteX4" fmla="*/ 13585 w 2092799"/>
              <a:gd name="connsiteY4" fmla="*/ 19050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2799" h="1628775">
                <a:moveTo>
                  <a:pt x="13585" y="190500"/>
                </a:moveTo>
                <a:lnTo>
                  <a:pt x="2092799" y="0"/>
                </a:lnTo>
                <a:lnTo>
                  <a:pt x="2056440" y="1323975"/>
                </a:lnTo>
                <a:lnTo>
                  <a:pt x="0" y="1628775"/>
                </a:lnTo>
                <a:lnTo>
                  <a:pt x="13585" y="190500"/>
                </a:lnTo>
                <a:close/>
              </a:path>
            </a:pathLst>
          </a:custGeom>
          <a:solidFill>
            <a:srgbClr val="FF5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5050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2D96DEB-B703-4F3F-8630-0DB4C020426E}"/>
              </a:ext>
            </a:extLst>
          </p:cNvPr>
          <p:cNvSpPr/>
          <p:nvPr/>
        </p:nvSpPr>
        <p:spPr>
          <a:xfrm>
            <a:off x="4852478" y="1299002"/>
            <a:ext cx="2238020" cy="1609725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101744"/>
              <a:gd name="connsiteY0" fmla="*/ 171450 h 1609725"/>
              <a:gd name="connsiteX1" fmla="*/ 2101744 w 2101744"/>
              <a:gd name="connsiteY1" fmla="*/ 0 h 1609725"/>
              <a:gd name="connsiteX2" fmla="*/ 2056440 w 2101744"/>
              <a:gd name="connsiteY2" fmla="*/ 1304925 h 1609725"/>
              <a:gd name="connsiteX3" fmla="*/ 0 w 2101744"/>
              <a:gd name="connsiteY3" fmla="*/ 1609725 h 1609725"/>
              <a:gd name="connsiteX4" fmla="*/ 13585 w 2101744"/>
              <a:gd name="connsiteY4" fmla="*/ 171450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744" h="1609725">
                <a:moveTo>
                  <a:pt x="13585" y="171450"/>
                </a:moveTo>
                <a:lnTo>
                  <a:pt x="2101744" y="0"/>
                </a:lnTo>
                <a:lnTo>
                  <a:pt x="2056440" y="1304925"/>
                </a:lnTo>
                <a:lnTo>
                  <a:pt x="0" y="1609725"/>
                </a:lnTo>
                <a:lnTo>
                  <a:pt x="13585" y="171450"/>
                </a:lnTo>
                <a:close/>
              </a:path>
            </a:pathLst>
          </a:custGeom>
          <a:solidFill>
            <a:srgbClr val="FF5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5050"/>
              </a:solidFill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BDDCEB2-F3F8-47ED-9AE6-9546F398941D}"/>
              </a:ext>
            </a:extLst>
          </p:cNvPr>
          <p:cNvSpPr/>
          <p:nvPr/>
        </p:nvSpPr>
        <p:spPr>
          <a:xfrm>
            <a:off x="4881052" y="1384278"/>
            <a:ext cx="2228495" cy="1571625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133350 h 1571625"/>
              <a:gd name="connsiteX1" fmla="*/ 2092799 w 2092799"/>
              <a:gd name="connsiteY1" fmla="*/ 0 h 1571625"/>
              <a:gd name="connsiteX2" fmla="*/ 2056440 w 2092799"/>
              <a:gd name="connsiteY2" fmla="*/ 1266825 h 1571625"/>
              <a:gd name="connsiteX3" fmla="*/ 0 w 2092799"/>
              <a:gd name="connsiteY3" fmla="*/ 1571625 h 1571625"/>
              <a:gd name="connsiteX4" fmla="*/ 13585 w 2092799"/>
              <a:gd name="connsiteY4" fmla="*/ 13335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2799" h="1571625">
                <a:moveTo>
                  <a:pt x="13585" y="133350"/>
                </a:moveTo>
                <a:lnTo>
                  <a:pt x="2092799" y="0"/>
                </a:lnTo>
                <a:lnTo>
                  <a:pt x="2056440" y="1266825"/>
                </a:lnTo>
                <a:lnTo>
                  <a:pt x="0" y="1571625"/>
                </a:lnTo>
                <a:lnTo>
                  <a:pt x="13585" y="133350"/>
                </a:lnTo>
                <a:close/>
              </a:path>
            </a:pathLst>
          </a:custGeom>
          <a:solidFill>
            <a:srgbClr val="FF5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5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27888C-F0B8-4E45-9915-4B4923B93293}"/>
              </a:ext>
            </a:extLst>
          </p:cNvPr>
          <p:cNvSpPr/>
          <p:nvPr/>
        </p:nvSpPr>
        <p:spPr>
          <a:xfrm>
            <a:off x="4912246" y="1734257"/>
            <a:ext cx="2285029" cy="1275055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98954 h 1737229"/>
              <a:gd name="connsiteX1" fmla="*/ 2104727 w 2145891"/>
              <a:gd name="connsiteY1" fmla="*/ 0 h 1737229"/>
              <a:gd name="connsiteX2" fmla="*/ 2145891 w 2145891"/>
              <a:gd name="connsiteY2" fmla="*/ 1598427 h 1737229"/>
              <a:gd name="connsiteX3" fmla="*/ 0 w 2145891"/>
              <a:gd name="connsiteY3" fmla="*/ 1737229 h 1737229"/>
              <a:gd name="connsiteX4" fmla="*/ 13585 w 2145891"/>
              <a:gd name="connsiteY4" fmla="*/ 298954 h 1737229"/>
              <a:gd name="connsiteX0" fmla="*/ 13585 w 2145891"/>
              <a:gd name="connsiteY0" fmla="*/ 298954 h 1737229"/>
              <a:gd name="connsiteX1" fmla="*/ 2104727 w 2145891"/>
              <a:gd name="connsiteY1" fmla="*/ 0 h 1737229"/>
              <a:gd name="connsiteX2" fmla="*/ 2145891 w 2145891"/>
              <a:gd name="connsiteY2" fmla="*/ 1503419 h 1737229"/>
              <a:gd name="connsiteX3" fmla="*/ 0 w 2145891"/>
              <a:gd name="connsiteY3" fmla="*/ 1737229 h 1737229"/>
              <a:gd name="connsiteX4" fmla="*/ 13585 w 2145891"/>
              <a:gd name="connsiteY4" fmla="*/ 298954 h 173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891" h="1737229">
                <a:moveTo>
                  <a:pt x="13585" y="298954"/>
                </a:moveTo>
                <a:lnTo>
                  <a:pt x="2104727" y="0"/>
                </a:lnTo>
                <a:lnTo>
                  <a:pt x="2145891" y="1503419"/>
                </a:lnTo>
                <a:lnTo>
                  <a:pt x="0" y="1737229"/>
                </a:lnTo>
                <a:lnTo>
                  <a:pt x="13585" y="298954"/>
                </a:lnTo>
                <a:close/>
              </a:path>
            </a:pathLst>
          </a:custGeom>
          <a:solidFill>
            <a:srgbClr val="99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D94716B-D4BD-45A1-AE78-7B951C95285C}"/>
              </a:ext>
            </a:extLst>
          </p:cNvPr>
          <p:cNvSpPr/>
          <p:nvPr/>
        </p:nvSpPr>
        <p:spPr>
          <a:xfrm>
            <a:off x="4921396" y="1880046"/>
            <a:ext cx="2241195" cy="1174856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184944 h 1623219"/>
              <a:gd name="connsiteX1" fmla="*/ 2080873 w 2145891"/>
              <a:gd name="connsiteY1" fmla="*/ 0 h 1623219"/>
              <a:gd name="connsiteX2" fmla="*/ 2145891 w 2145891"/>
              <a:gd name="connsiteY2" fmla="*/ 1484417 h 1623219"/>
              <a:gd name="connsiteX3" fmla="*/ 0 w 2145891"/>
              <a:gd name="connsiteY3" fmla="*/ 1623219 h 1623219"/>
              <a:gd name="connsiteX4" fmla="*/ 13585 w 2145891"/>
              <a:gd name="connsiteY4" fmla="*/ 184944 h 1623219"/>
              <a:gd name="connsiteX0" fmla="*/ 13585 w 2145891"/>
              <a:gd name="connsiteY0" fmla="*/ 260950 h 1699225"/>
              <a:gd name="connsiteX1" fmla="*/ 2104726 w 2145891"/>
              <a:gd name="connsiteY1" fmla="*/ 0 h 1699225"/>
              <a:gd name="connsiteX2" fmla="*/ 2145891 w 2145891"/>
              <a:gd name="connsiteY2" fmla="*/ 1560423 h 1699225"/>
              <a:gd name="connsiteX3" fmla="*/ 0 w 2145891"/>
              <a:gd name="connsiteY3" fmla="*/ 1699225 h 1699225"/>
              <a:gd name="connsiteX4" fmla="*/ 13585 w 2145891"/>
              <a:gd name="connsiteY4" fmla="*/ 260950 h 1699225"/>
              <a:gd name="connsiteX0" fmla="*/ 13585 w 2104726"/>
              <a:gd name="connsiteY0" fmla="*/ 260950 h 1699225"/>
              <a:gd name="connsiteX1" fmla="*/ 2104726 w 2104726"/>
              <a:gd name="connsiteY1" fmla="*/ 0 h 1699225"/>
              <a:gd name="connsiteX2" fmla="*/ 2098184 w 2104726"/>
              <a:gd name="connsiteY2" fmla="*/ 1389409 h 1699225"/>
              <a:gd name="connsiteX3" fmla="*/ 0 w 2104726"/>
              <a:gd name="connsiteY3" fmla="*/ 1699225 h 1699225"/>
              <a:gd name="connsiteX4" fmla="*/ 13585 w 2104726"/>
              <a:gd name="connsiteY4" fmla="*/ 260950 h 169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726" h="1699225">
                <a:moveTo>
                  <a:pt x="13585" y="260950"/>
                </a:moveTo>
                <a:lnTo>
                  <a:pt x="2104726" y="0"/>
                </a:lnTo>
                <a:cubicBezTo>
                  <a:pt x="2102545" y="463136"/>
                  <a:pt x="2100365" y="926273"/>
                  <a:pt x="2098184" y="1389409"/>
                </a:cubicBezTo>
                <a:lnTo>
                  <a:pt x="0" y="1699225"/>
                </a:lnTo>
                <a:lnTo>
                  <a:pt x="13585" y="260950"/>
                </a:lnTo>
                <a:close/>
              </a:path>
            </a:pathLst>
          </a:custGeom>
          <a:solidFill>
            <a:srgbClr val="99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706C323-DEFF-4055-B642-1D1B1E661E4C}"/>
              </a:ext>
            </a:extLst>
          </p:cNvPr>
          <p:cNvSpPr/>
          <p:nvPr/>
        </p:nvSpPr>
        <p:spPr>
          <a:xfrm>
            <a:off x="4962409" y="2181320"/>
            <a:ext cx="1235968" cy="850743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64360"/>
              <a:gd name="connsiteY0" fmla="*/ 215285 h 1653560"/>
              <a:gd name="connsiteX1" fmla="*/ 2164360 w 2164360"/>
              <a:gd name="connsiteY1" fmla="*/ 0 h 1653560"/>
              <a:gd name="connsiteX2" fmla="*/ 2145891 w 2164360"/>
              <a:gd name="connsiteY2" fmla="*/ 1514758 h 1653560"/>
              <a:gd name="connsiteX3" fmla="*/ 0 w 2164360"/>
              <a:gd name="connsiteY3" fmla="*/ 1653560 h 1653560"/>
              <a:gd name="connsiteX4" fmla="*/ 13585 w 2164360"/>
              <a:gd name="connsiteY4" fmla="*/ 215285 h 1653560"/>
              <a:gd name="connsiteX0" fmla="*/ 13585 w 2164360"/>
              <a:gd name="connsiteY0" fmla="*/ 215285 h 1653560"/>
              <a:gd name="connsiteX1" fmla="*/ 2164360 w 2164360"/>
              <a:gd name="connsiteY1" fmla="*/ 0 h 1653560"/>
              <a:gd name="connsiteX2" fmla="*/ 2123651 w 2164360"/>
              <a:gd name="connsiteY2" fmla="*/ 1378631 h 1653560"/>
              <a:gd name="connsiteX3" fmla="*/ 0 w 2164360"/>
              <a:gd name="connsiteY3" fmla="*/ 1653560 h 1653560"/>
              <a:gd name="connsiteX4" fmla="*/ 13585 w 2164360"/>
              <a:gd name="connsiteY4" fmla="*/ 215285 h 165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60" h="1653560">
                <a:moveTo>
                  <a:pt x="13585" y="215285"/>
                </a:moveTo>
                <a:lnTo>
                  <a:pt x="2164360" y="0"/>
                </a:lnTo>
                <a:lnTo>
                  <a:pt x="2123651" y="1378631"/>
                </a:lnTo>
                <a:lnTo>
                  <a:pt x="0" y="1653560"/>
                </a:lnTo>
                <a:lnTo>
                  <a:pt x="13585" y="215285"/>
                </a:lnTo>
                <a:close/>
              </a:path>
            </a:pathLst>
          </a:custGeom>
          <a:solidFill>
            <a:srgbClr val="CD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A3987E2-6B9B-4E43-8822-1A14DFB350FC}"/>
              </a:ext>
            </a:extLst>
          </p:cNvPr>
          <p:cNvSpPr/>
          <p:nvPr/>
        </p:nvSpPr>
        <p:spPr>
          <a:xfrm>
            <a:off x="4959968" y="2286772"/>
            <a:ext cx="1212721" cy="850743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651" h="1680785">
                <a:moveTo>
                  <a:pt x="13585" y="242510"/>
                </a:moveTo>
                <a:lnTo>
                  <a:pt x="2119881" y="0"/>
                </a:lnTo>
                <a:cubicBezTo>
                  <a:pt x="2121138" y="477694"/>
                  <a:pt x="2122394" y="955388"/>
                  <a:pt x="2123651" y="1433082"/>
                </a:cubicBezTo>
                <a:lnTo>
                  <a:pt x="0" y="1680785"/>
                </a:lnTo>
                <a:lnTo>
                  <a:pt x="13585" y="242510"/>
                </a:lnTo>
                <a:close/>
              </a:path>
            </a:pathLst>
          </a:custGeom>
          <a:solidFill>
            <a:srgbClr val="CD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36D5A2F1-78D1-468E-A584-A49A86239044}"/>
              </a:ext>
            </a:extLst>
          </p:cNvPr>
          <p:cNvSpPr/>
          <p:nvPr/>
        </p:nvSpPr>
        <p:spPr>
          <a:xfrm>
            <a:off x="5047146" y="2502503"/>
            <a:ext cx="1859989" cy="812045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794" h="1911890">
                <a:moveTo>
                  <a:pt x="13585" y="473615"/>
                </a:moveTo>
                <a:lnTo>
                  <a:pt x="2107738" y="0"/>
                </a:lnTo>
                <a:cubicBezTo>
                  <a:pt x="2108995" y="477694"/>
                  <a:pt x="2134537" y="889357"/>
                  <a:pt x="2135794" y="1367051"/>
                </a:cubicBezTo>
                <a:lnTo>
                  <a:pt x="0" y="1911890"/>
                </a:lnTo>
                <a:lnTo>
                  <a:pt x="13585" y="473615"/>
                </a:lnTo>
                <a:close/>
              </a:path>
            </a:pathLst>
          </a:custGeom>
          <a:solidFill>
            <a:srgbClr val="CCFF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92CB7D2-03B9-4D04-BA86-6F7C9BCBA12A}"/>
              </a:ext>
            </a:extLst>
          </p:cNvPr>
          <p:cNvSpPr/>
          <p:nvPr/>
        </p:nvSpPr>
        <p:spPr>
          <a:xfrm>
            <a:off x="5093026" y="2648396"/>
            <a:ext cx="1859989" cy="782947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794" h="1911890">
                <a:moveTo>
                  <a:pt x="13585" y="473615"/>
                </a:moveTo>
                <a:lnTo>
                  <a:pt x="2107738" y="0"/>
                </a:lnTo>
                <a:cubicBezTo>
                  <a:pt x="2108995" y="477694"/>
                  <a:pt x="2134537" y="889357"/>
                  <a:pt x="2135794" y="1367051"/>
                </a:cubicBezTo>
                <a:lnTo>
                  <a:pt x="0" y="1911890"/>
                </a:lnTo>
                <a:lnTo>
                  <a:pt x="13585" y="473615"/>
                </a:lnTo>
                <a:close/>
              </a:path>
            </a:pathLst>
          </a:custGeom>
          <a:solidFill>
            <a:srgbClr val="CCFF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61DBE3A-5EE2-44A7-91BC-C8D00FF7595D}"/>
              </a:ext>
            </a:extLst>
          </p:cNvPr>
          <p:cNvSpPr/>
          <p:nvPr/>
        </p:nvSpPr>
        <p:spPr>
          <a:xfrm>
            <a:off x="5148091" y="2858892"/>
            <a:ext cx="2233762" cy="735864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794" h="1911890">
                <a:moveTo>
                  <a:pt x="13585" y="473615"/>
                </a:moveTo>
                <a:lnTo>
                  <a:pt x="2107738" y="0"/>
                </a:lnTo>
                <a:cubicBezTo>
                  <a:pt x="2108995" y="477694"/>
                  <a:pt x="2134537" y="889357"/>
                  <a:pt x="2135794" y="1367051"/>
                </a:cubicBezTo>
                <a:lnTo>
                  <a:pt x="0" y="1911890"/>
                </a:lnTo>
                <a:lnTo>
                  <a:pt x="13585" y="473615"/>
                </a:lnTo>
                <a:close/>
              </a:path>
            </a:pathLst>
          </a:custGeom>
          <a:solidFill>
            <a:srgbClr val="CCFE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10541B3-1AA3-4C54-A874-D1E020A525D3}"/>
              </a:ext>
            </a:extLst>
          </p:cNvPr>
          <p:cNvSpPr/>
          <p:nvPr/>
        </p:nvSpPr>
        <p:spPr>
          <a:xfrm>
            <a:off x="5188950" y="2950026"/>
            <a:ext cx="2233762" cy="735864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794" h="1911890">
                <a:moveTo>
                  <a:pt x="13585" y="473615"/>
                </a:moveTo>
                <a:lnTo>
                  <a:pt x="2107738" y="0"/>
                </a:lnTo>
                <a:cubicBezTo>
                  <a:pt x="2108995" y="477694"/>
                  <a:pt x="2134537" y="889357"/>
                  <a:pt x="2135794" y="1367051"/>
                </a:cubicBezTo>
                <a:lnTo>
                  <a:pt x="0" y="1911890"/>
                </a:lnTo>
                <a:lnTo>
                  <a:pt x="13585" y="473615"/>
                </a:lnTo>
                <a:close/>
              </a:path>
            </a:pathLst>
          </a:custGeom>
          <a:solidFill>
            <a:srgbClr val="CCFE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00C0234-8E54-4ED3-B20B-A06AF58B976A}"/>
              </a:ext>
            </a:extLst>
          </p:cNvPr>
          <p:cNvSpPr/>
          <p:nvPr/>
        </p:nvSpPr>
        <p:spPr>
          <a:xfrm>
            <a:off x="5227050" y="3051626"/>
            <a:ext cx="2233762" cy="735864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794" h="1911890">
                <a:moveTo>
                  <a:pt x="13585" y="473615"/>
                </a:moveTo>
                <a:lnTo>
                  <a:pt x="2107738" y="0"/>
                </a:lnTo>
                <a:cubicBezTo>
                  <a:pt x="2108995" y="477694"/>
                  <a:pt x="2134537" y="889357"/>
                  <a:pt x="2135794" y="1367051"/>
                </a:cubicBezTo>
                <a:lnTo>
                  <a:pt x="0" y="1911890"/>
                </a:lnTo>
                <a:lnTo>
                  <a:pt x="13585" y="473615"/>
                </a:lnTo>
                <a:close/>
              </a:path>
            </a:pathLst>
          </a:custGeom>
          <a:solidFill>
            <a:srgbClr val="CCFE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4AD0687C-DEAC-4E4D-990F-5DFCCBD36447}"/>
              </a:ext>
            </a:extLst>
          </p:cNvPr>
          <p:cNvSpPr/>
          <p:nvPr/>
        </p:nvSpPr>
        <p:spPr>
          <a:xfrm>
            <a:off x="5292127" y="3261622"/>
            <a:ext cx="1880180" cy="685064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341629 h 1779904"/>
              <a:gd name="connsiteX1" fmla="*/ 2107738 w 2135794"/>
              <a:gd name="connsiteY1" fmla="*/ 0 h 1779904"/>
              <a:gd name="connsiteX2" fmla="*/ 2135794 w 2135794"/>
              <a:gd name="connsiteY2" fmla="*/ 1235065 h 1779904"/>
              <a:gd name="connsiteX3" fmla="*/ 0 w 2135794"/>
              <a:gd name="connsiteY3" fmla="*/ 1779904 h 1779904"/>
              <a:gd name="connsiteX4" fmla="*/ 13585 w 2135794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1 w 2107803"/>
              <a:gd name="connsiteY2" fmla="*/ 1334055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7803" h="1779904">
                <a:moveTo>
                  <a:pt x="13585" y="341629"/>
                </a:moveTo>
                <a:lnTo>
                  <a:pt x="2107738" y="0"/>
                </a:lnTo>
                <a:cubicBezTo>
                  <a:pt x="2108995" y="477694"/>
                  <a:pt x="2091824" y="856361"/>
                  <a:pt x="2093081" y="1334055"/>
                </a:cubicBezTo>
                <a:lnTo>
                  <a:pt x="0" y="1779904"/>
                </a:lnTo>
                <a:lnTo>
                  <a:pt x="13585" y="341629"/>
                </a:lnTo>
                <a:close/>
              </a:path>
            </a:pathLst>
          </a:custGeom>
          <a:solidFill>
            <a:srgbClr val="FFFF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1B0E2896-6C49-447F-9D23-31987ECE894F}"/>
              </a:ext>
            </a:extLst>
          </p:cNvPr>
          <p:cNvSpPr/>
          <p:nvPr/>
        </p:nvSpPr>
        <p:spPr>
          <a:xfrm>
            <a:off x="5330227" y="3363222"/>
            <a:ext cx="1880180" cy="685064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341629 h 1779904"/>
              <a:gd name="connsiteX1" fmla="*/ 2107738 w 2135794"/>
              <a:gd name="connsiteY1" fmla="*/ 0 h 1779904"/>
              <a:gd name="connsiteX2" fmla="*/ 2135794 w 2135794"/>
              <a:gd name="connsiteY2" fmla="*/ 1235065 h 1779904"/>
              <a:gd name="connsiteX3" fmla="*/ 0 w 2135794"/>
              <a:gd name="connsiteY3" fmla="*/ 1779904 h 1779904"/>
              <a:gd name="connsiteX4" fmla="*/ 13585 w 2135794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1 w 2107803"/>
              <a:gd name="connsiteY2" fmla="*/ 1334055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7803" h="1779904">
                <a:moveTo>
                  <a:pt x="13585" y="341629"/>
                </a:moveTo>
                <a:lnTo>
                  <a:pt x="2107738" y="0"/>
                </a:lnTo>
                <a:cubicBezTo>
                  <a:pt x="2108995" y="477694"/>
                  <a:pt x="2091824" y="856361"/>
                  <a:pt x="2093081" y="1334055"/>
                </a:cubicBezTo>
                <a:lnTo>
                  <a:pt x="0" y="1779904"/>
                </a:lnTo>
                <a:lnTo>
                  <a:pt x="13585" y="341629"/>
                </a:lnTo>
                <a:close/>
              </a:path>
            </a:pathLst>
          </a:custGeom>
          <a:solidFill>
            <a:srgbClr val="FFFF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D690805-43F1-4D81-BCAA-4975F452C80E}"/>
              </a:ext>
            </a:extLst>
          </p:cNvPr>
          <p:cNvSpPr/>
          <p:nvPr/>
        </p:nvSpPr>
        <p:spPr>
          <a:xfrm>
            <a:off x="5346027" y="3482941"/>
            <a:ext cx="1856472" cy="1035116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341629 h 1779904"/>
              <a:gd name="connsiteX1" fmla="*/ 2107738 w 2135794"/>
              <a:gd name="connsiteY1" fmla="*/ 0 h 1779904"/>
              <a:gd name="connsiteX2" fmla="*/ 2135794 w 2135794"/>
              <a:gd name="connsiteY2" fmla="*/ 1235065 h 1779904"/>
              <a:gd name="connsiteX3" fmla="*/ 0 w 2135794"/>
              <a:gd name="connsiteY3" fmla="*/ 1779904 h 1779904"/>
              <a:gd name="connsiteX4" fmla="*/ 13585 w 2135794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1 w 2107803"/>
              <a:gd name="connsiteY2" fmla="*/ 1334055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0 w 2146760"/>
              <a:gd name="connsiteY0" fmla="*/ 216731 h 1779904"/>
              <a:gd name="connsiteX1" fmla="*/ 2146695 w 2146760"/>
              <a:gd name="connsiteY1" fmla="*/ 0 h 1779904"/>
              <a:gd name="connsiteX2" fmla="*/ 2132038 w 2146760"/>
              <a:gd name="connsiteY2" fmla="*/ 1334055 h 1779904"/>
              <a:gd name="connsiteX3" fmla="*/ 38957 w 2146760"/>
              <a:gd name="connsiteY3" fmla="*/ 1779904 h 1779904"/>
              <a:gd name="connsiteX4" fmla="*/ 0 w 2146760"/>
              <a:gd name="connsiteY4" fmla="*/ 216731 h 1779904"/>
              <a:gd name="connsiteX0" fmla="*/ 0 w 2146760"/>
              <a:gd name="connsiteY0" fmla="*/ 216731 h 1779904"/>
              <a:gd name="connsiteX1" fmla="*/ 2146695 w 2146760"/>
              <a:gd name="connsiteY1" fmla="*/ 0 h 1779904"/>
              <a:gd name="connsiteX2" fmla="*/ 2132039 w 2146760"/>
              <a:gd name="connsiteY2" fmla="*/ 1334054 h 1779904"/>
              <a:gd name="connsiteX3" fmla="*/ 38957 w 2146760"/>
              <a:gd name="connsiteY3" fmla="*/ 1779904 h 1779904"/>
              <a:gd name="connsiteX4" fmla="*/ 0 w 2146760"/>
              <a:gd name="connsiteY4" fmla="*/ 216731 h 1779904"/>
              <a:gd name="connsiteX0" fmla="*/ 0 w 2146760"/>
              <a:gd name="connsiteY0" fmla="*/ 216731 h 1550924"/>
              <a:gd name="connsiteX1" fmla="*/ 2146695 w 2146760"/>
              <a:gd name="connsiteY1" fmla="*/ 0 h 1550924"/>
              <a:gd name="connsiteX2" fmla="*/ 2132039 w 2146760"/>
              <a:gd name="connsiteY2" fmla="*/ 1334054 h 1550924"/>
              <a:gd name="connsiteX3" fmla="*/ 38957 w 2146760"/>
              <a:gd name="connsiteY3" fmla="*/ 1550924 h 1550924"/>
              <a:gd name="connsiteX4" fmla="*/ 0 w 2146760"/>
              <a:gd name="connsiteY4" fmla="*/ 216731 h 1550924"/>
              <a:gd name="connsiteX0" fmla="*/ 115192 w 2261952"/>
              <a:gd name="connsiteY0" fmla="*/ 216731 h 1550924"/>
              <a:gd name="connsiteX1" fmla="*/ 2261887 w 2261952"/>
              <a:gd name="connsiteY1" fmla="*/ 0 h 1550924"/>
              <a:gd name="connsiteX2" fmla="*/ 2247231 w 2261952"/>
              <a:gd name="connsiteY2" fmla="*/ 1334054 h 1550924"/>
              <a:gd name="connsiteX3" fmla="*/ 154149 w 2261952"/>
              <a:gd name="connsiteY3" fmla="*/ 1550924 h 1550924"/>
              <a:gd name="connsiteX4" fmla="*/ 0 w 2261952"/>
              <a:gd name="connsiteY4" fmla="*/ 922178 h 1550924"/>
              <a:gd name="connsiteX5" fmla="*/ 115192 w 2261952"/>
              <a:gd name="connsiteY5" fmla="*/ 216731 h 1550924"/>
              <a:gd name="connsiteX0" fmla="*/ 0 w 2281802"/>
              <a:gd name="connsiteY0" fmla="*/ 195914 h 1550924"/>
              <a:gd name="connsiteX1" fmla="*/ 2281737 w 2281802"/>
              <a:gd name="connsiteY1" fmla="*/ 0 h 1550924"/>
              <a:gd name="connsiteX2" fmla="*/ 2267081 w 2281802"/>
              <a:gd name="connsiteY2" fmla="*/ 1334054 h 1550924"/>
              <a:gd name="connsiteX3" fmla="*/ 173999 w 2281802"/>
              <a:gd name="connsiteY3" fmla="*/ 1550924 h 1550924"/>
              <a:gd name="connsiteX4" fmla="*/ 19850 w 2281802"/>
              <a:gd name="connsiteY4" fmla="*/ 922178 h 1550924"/>
              <a:gd name="connsiteX5" fmla="*/ 0 w 2281802"/>
              <a:gd name="connsiteY5" fmla="*/ 195914 h 1550924"/>
              <a:gd name="connsiteX0" fmla="*/ 0 w 2281802"/>
              <a:gd name="connsiteY0" fmla="*/ 195914 h 1696638"/>
              <a:gd name="connsiteX1" fmla="*/ 2281737 w 2281802"/>
              <a:gd name="connsiteY1" fmla="*/ 0 h 1696638"/>
              <a:gd name="connsiteX2" fmla="*/ 2267081 w 2281802"/>
              <a:gd name="connsiteY2" fmla="*/ 1334054 h 1696638"/>
              <a:gd name="connsiteX3" fmla="*/ 241520 w 2281802"/>
              <a:gd name="connsiteY3" fmla="*/ 1696638 h 1696638"/>
              <a:gd name="connsiteX4" fmla="*/ 19850 w 2281802"/>
              <a:gd name="connsiteY4" fmla="*/ 922178 h 1696638"/>
              <a:gd name="connsiteX5" fmla="*/ 0 w 2281802"/>
              <a:gd name="connsiteY5" fmla="*/ 195914 h 1696638"/>
              <a:gd name="connsiteX0" fmla="*/ 0 w 2433664"/>
              <a:gd name="connsiteY0" fmla="*/ 195914 h 1696638"/>
              <a:gd name="connsiteX1" fmla="*/ 2433659 w 2433664"/>
              <a:gd name="connsiteY1" fmla="*/ 0 h 1696638"/>
              <a:gd name="connsiteX2" fmla="*/ 2267081 w 2433664"/>
              <a:gd name="connsiteY2" fmla="*/ 1334054 h 1696638"/>
              <a:gd name="connsiteX3" fmla="*/ 241520 w 2433664"/>
              <a:gd name="connsiteY3" fmla="*/ 1696638 h 1696638"/>
              <a:gd name="connsiteX4" fmla="*/ 19850 w 2433664"/>
              <a:gd name="connsiteY4" fmla="*/ 922178 h 1696638"/>
              <a:gd name="connsiteX5" fmla="*/ 0 w 2433664"/>
              <a:gd name="connsiteY5" fmla="*/ 195914 h 1696638"/>
              <a:gd name="connsiteX0" fmla="*/ 0 w 2435884"/>
              <a:gd name="connsiteY0" fmla="*/ 195914 h 1696638"/>
              <a:gd name="connsiteX1" fmla="*/ 2433659 w 2435884"/>
              <a:gd name="connsiteY1" fmla="*/ 0 h 1696638"/>
              <a:gd name="connsiteX2" fmla="*/ 2435884 w 2435884"/>
              <a:gd name="connsiteY2" fmla="*/ 1354870 h 1696638"/>
              <a:gd name="connsiteX3" fmla="*/ 241520 w 2435884"/>
              <a:gd name="connsiteY3" fmla="*/ 1696638 h 1696638"/>
              <a:gd name="connsiteX4" fmla="*/ 19850 w 2435884"/>
              <a:gd name="connsiteY4" fmla="*/ 922178 h 1696638"/>
              <a:gd name="connsiteX5" fmla="*/ 0 w 2435884"/>
              <a:gd name="connsiteY5" fmla="*/ 195914 h 1696638"/>
              <a:gd name="connsiteX0" fmla="*/ 0 w 2435884"/>
              <a:gd name="connsiteY0" fmla="*/ 195914 h 1696638"/>
              <a:gd name="connsiteX1" fmla="*/ 2433659 w 2435884"/>
              <a:gd name="connsiteY1" fmla="*/ 0 h 1696638"/>
              <a:gd name="connsiteX2" fmla="*/ 2435884 w 2435884"/>
              <a:gd name="connsiteY2" fmla="*/ 1354870 h 1696638"/>
              <a:gd name="connsiteX3" fmla="*/ 241520 w 2435884"/>
              <a:gd name="connsiteY3" fmla="*/ 1696638 h 1696638"/>
              <a:gd name="connsiteX4" fmla="*/ 2969 w 2435884"/>
              <a:gd name="connsiteY4" fmla="*/ 838912 h 1696638"/>
              <a:gd name="connsiteX5" fmla="*/ 0 w 2435884"/>
              <a:gd name="connsiteY5" fmla="*/ 195914 h 1696638"/>
              <a:gd name="connsiteX0" fmla="*/ 28704 w 2464588"/>
              <a:gd name="connsiteY0" fmla="*/ 195914 h 1696638"/>
              <a:gd name="connsiteX1" fmla="*/ 2462363 w 2464588"/>
              <a:gd name="connsiteY1" fmla="*/ 0 h 1696638"/>
              <a:gd name="connsiteX2" fmla="*/ 2464588 w 2464588"/>
              <a:gd name="connsiteY2" fmla="*/ 1354870 h 1696638"/>
              <a:gd name="connsiteX3" fmla="*/ 270224 w 2464588"/>
              <a:gd name="connsiteY3" fmla="*/ 1696638 h 1696638"/>
              <a:gd name="connsiteX4" fmla="*/ 22 w 2464588"/>
              <a:gd name="connsiteY4" fmla="*/ 909168 h 1696638"/>
              <a:gd name="connsiteX5" fmla="*/ 28704 w 2464588"/>
              <a:gd name="connsiteY5" fmla="*/ 195914 h 1696638"/>
              <a:gd name="connsiteX0" fmla="*/ 0 w 2467535"/>
              <a:gd name="connsiteY0" fmla="*/ 195914 h 1696638"/>
              <a:gd name="connsiteX1" fmla="*/ 2465310 w 2467535"/>
              <a:gd name="connsiteY1" fmla="*/ 0 h 1696638"/>
              <a:gd name="connsiteX2" fmla="*/ 2467535 w 2467535"/>
              <a:gd name="connsiteY2" fmla="*/ 1354870 h 1696638"/>
              <a:gd name="connsiteX3" fmla="*/ 273171 w 2467535"/>
              <a:gd name="connsiteY3" fmla="*/ 1696638 h 1696638"/>
              <a:gd name="connsiteX4" fmla="*/ 2969 w 2467535"/>
              <a:gd name="connsiteY4" fmla="*/ 909168 h 1696638"/>
              <a:gd name="connsiteX5" fmla="*/ 0 w 2467535"/>
              <a:gd name="connsiteY5" fmla="*/ 195914 h 169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7535" h="1696638">
                <a:moveTo>
                  <a:pt x="0" y="195914"/>
                </a:moveTo>
                <a:lnTo>
                  <a:pt x="2465310" y="0"/>
                </a:lnTo>
                <a:cubicBezTo>
                  <a:pt x="2466567" y="477694"/>
                  <a:pt x="2466278" y="877176"/>
                  <a:pt x="2467535" y="1354870"/>
                </a:cubicBezTo>
                <a:lnTo>
                  <a:pt x="273171" y="1696638"/>
                </a:lnTo>
                <a:cubicBezTo>
                  <a:pt x="255548" y="1507872"/>
                  <a:pt x="20592" y="1097934"/>
                  <a:pt x="2969" y="909168"/>
                </a:cubicBezTo>
                <a:cubicBezTo>
                  <a:pt x="1979" y="694835"/>
                  <a:pt x="990" y="410247"/>
                  <a:pt x="0" y="195914"/>
                </a:cubicBezTo>
                <a:close/>
              </a:path>
            </a:pathLst>
          </a:custGeom>
          <a:solidFill>
            <a:srgbClr val="FFFF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8E63750-8D44-4A66-841F-32F47ADAEFD7}"/>
              </a:ext>
            </a:extLst>
          </p:cNvPr>
          <p:cNvSpPr/>
          <p:nvPr/>
        </p:nvSpPr>
        <p:spPr>
          <a:xfrm>
            <a:off x="5567722" y="3650094"/>
            <a:ext cx="1032147" cy="860841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341629 h 1779904"/>
              <a:gd name="connsiteX1" fmla="*/ 2107738 w 2135794"/>
              <a:gd name="connsiteY1" fmla="*/ 0 h 1779904"/>
              <a:gd name="connsiteX2" fmla="*/ 2135794 w 2135794"/>
              <a:gd name="connsiteY2" fmla="*/ 1235065 h 1779904"/>
              <a:gd name="connsiteX3" fmla="*/ 0 w 2135794"/>
              <a:gd name="connsiteY3" fmla="*/ 1779904 h 1779904"/>
              <a:gd name="connsiteX4" fmla="*/ 13585 w 2135794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1 w 2107803"/>
              <a:gd name="connsiteY2" fmla="*/ 1334055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0 w 2107803"/>
              <a:gd name="connsiteY2" fmla="*/ 1569313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13585 w 2107803"/>
              <a:gd name="connsiteY0" fmla="*/ 200475 h 1638750"/>
              <a:gd name="connsiteX1" fmla="*/ 2107737 w 2107803"/>
              <a:gd name="connsiteY1" fmla="*/ 0 h 1638750"/>
              <a:gd name="connsiteX2" fmla="*/ 2093080 w 2107803"/>
              <a:gd name="connsiteY2" fmla="*/ 1428159 h 1638750"/>
              <a:gd name="connsiteX3" fmla="*/ 0 w 2107803"/>
              <a:gd name="connsiteY3" fmla="*/ 1638750 h 1638750"/>
              <a:gd name="connsiteX4" fmla="*/ 13585 w 2107803"/>
              <a:gd name="connsiteY4" fmla="*/ 200475 h 1638750"/>
              <a:gd name="connsiteX0" fmla="*/ 13585 w 2127400"/>
              <a:gd name="connsiteY0" fmla="*/ 156365 h 1594640"/>
              <a:gd name="connsiteX1" fmla="*/ 2127369 w 2127400"/>
              <a:gd name="connsiteY1" fmla="*/ 0 h 1594640"/>
              <a:gd name="connsiteX2" fmla="*/ 2093080 w 2127400"/>
              <a:gd name="connsiteY2" fmla="*/ 1384049 h 1594640"/>
              <a:gd name="connsiteX3" fmla="*/ 0 w 2127400"/>
              <a:gd name="connsiteY3" fmla="*/ 1594640 h 1594640"/>
              <a:gd name="connsiteX4" fmla="*/ 13585 w 2127400"/>
              <a:gd name="connsiteY4" fmla="*/ 156365 h 159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400" h="1594640">
                <a:moveTo>
                  <a:pt x="13585" y="156365"/>
                </a:moveTo>
                <a:lnTo>
                  <a:pt x="2127369" y="0"/>
                </a:lnTo>
                <a:cubicBezTo>
                  <a:pt x="2128626" y="477694"/>
                  <a:pt x="2091823" y="906355"/>
                  <a:pt x="2093080" y="1384049"/>
                </a:cubicBezTo>
                <a:lnTo>
                  <a:pt x="0" y="1594640"/>
                </a:lnTo>
                <a:lnTo>
                  <a:pt x="13585" y="156365"/>
                </a:lnTo>
                <a:close/>
              </a:path>
            </a:pathLst>
          </a:custGeom>
          <a:solidFill>
            <a:srgbClr val="FFCD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7BDCA5BB-6A8B-4CCE-B17C-22FD09459062}"/>
              </a:ext>
            </a:extLst>
          </p:cNvPr>
          <p:cNvSpPr/>
          <p:nvPr/>
        </p:nvSpPr>
        <p:spPr>
          <a:xfrm>
            <a:off x="6703098" y="3731159"/>
            <a:ext cx="1061233" cy="578793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341629 h 1779904"/>
              <a:gd name="connsiteX1" fmla="*/ 2107738 w 2135794"/>
              <a:gd name="connsiteY1" fmla="*/ 0 h 1779904"/>
              <a:gd name="connsiteX2" fmla="*/ 2135794 w 2135794"/>
              <a:gd name="connsiteY2" fmla="*/ 1235065 h 1779904"/>
              <a:gd name="connsiteX3" fmla="*/ 0 w 2135794"/>
              <a:gd name="connsiteY3" fmla="*/ 1779904 h 1779904"/>
              <a:gd name="connsiteX4" fmla="*/ 13585 w 2135794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1 w 2107803"/>
              <a:gd name="connsiteY2" fmla="*/ 1334055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0 w 2107803"/>
              <a:gd name="connsiteY2" fmla="*/ 1569313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13585 w 2107803"/>
              <a:gd name="connsiteY0" fmla="*/ 200475 h 1638750"/>
              <a:gd name="connsiteX1" fmla="*/ 2107737 w 2107803"/>
              <a:gd name="connsiteY1" fmla="*/ 0 h 1638750"/>
              <a:gd name="connsiteX2" fmla="*/ 2093080 w 2107803"/>
              <a:gd name="connsiteY2" fmla="*/ 1428159 h 1638750"/>
              <a:gd name="connsiteX3" fmla="*/ 0 w 2107803"/>
              <a:gd name="connsiteY3" fmla="*/ 1638750 h 1638750"/>
              <a:gd name="connsiteX4" fmla="*/ 13585 w 2107803"/>
              <a:gd name="connsiteY4" fmla="*/ 200475 h 1638750"/>
              <a:gd name="connsiteX0" fmla="*/ 13585 w 2107764"/>
              <a:gd name="connsiteY0" fmla="*/ 200475 h 1638750"/>
              <a:gd name="connsiteX1" fmla="*/ 2107737 w 2107764"/>
              <a:gd name="connsiteY1" fmla="*/ 0 h 1638750"/>
              <a:gd name="connsiteX2" fmla="*/ 2066904 w 2107764"/>
              <a:gd name="connsiteY2" fmla="*/ 1278829 h 1638750"/>
              <a:gd name="connsiteX3" fmla="*/ 0 w 2107764"/>
              <a:gd name="connsiteY3" fmla="*/ 1638750 h 1638750"/>
              <a:gd name="connsiteX4" fmla="*/ 13585 w 2107764"/>
              <a:gd name="connsiteY4" fmla="*/ 200475 h 1638750"/>
              <a:gd name="connsiteX0" fmla="*/ 13585 w 2107764"/>
              <a:gd name="connsiteY0" fmla="*/ 200475 h 1713415"/>
              <a:gd name="connsiteX1" fmla="*/ 2107737 w 2107764"/>
              <a:gd name="connsiteY1" fmla="*/ 0 h 1713415"/>
              <a:gd name="connsiteX2" fmla="*/ 2066904 w 2107764"/>
              <a:gd name="connsiteY2" fmla="*/ 1278829 h 1713415"/>
              <a:gd name="connsiteX3" fmla="*/ 0 w 2107764"/>
              <a:gd name="connsiteY3" fmla="*/ 1713415 h 1713415"/>
              <a:gd name="connsiteX4" fmla="*/ 13585 w 2107764"/>
              <a:gd name="connsiteY4" fmla="*/ 200475 h 1713415"/>
              <a:gd name="connsiteX0" fmla="*/ 13585 w 2066904"/>
              <a:gd name="connsiteY0" fmla="*/ 481386 h 1994326"/>
              <a:gd name="connsiteX1" fmla="*/ 2029208 w 2066904"/>
              <a:gd name="connsiteY1" fmla="*/ 0 h 1994326"/>
              <a:gd name="connsiteX2" fmla="*/ 2066904 w 2066904"/>
              <a:gd name="connsiteY2" fmla="*/ 1559740 h 1994326"/>
              <a:gd name="connsiteX3" fmla="*/ 0 w 2066904"/>
              <a:gd name="connsiteY3" fmla="*/ 1994326 h 1994326"/>
              <a:gd name="connsiteX4" fmla="*/ 13585 w 2066904"/>
              <a:gd name="connsiteY4" fmla="*/ 481386 h 1994326"/>
              <a:gd name="connsiteX0" fmla="*/ 13585 w 2066904"/>
              <a:gd name="connsiteY0" fmla="*/ 360996 h 1873936"/>
              <a:gd name="connsiteX1" fmla="*/ 2029208 w 2066904"/>
              <a:gd name="connsiteY1" fmla="*/ 0 h 1873936"/>
              <a:gd name="connsiteX2" fmla="*/ 2066904 w 2066904"/>
              <a:gd name="connsiteY2" fmla="*/ 1439350 h 1873936"/>
              <a:gd name="connsiteX3" fmla="*/ 0 w 2066904"/>
              <a:gd name="connsiteY3" fmla="*/ 1873936 h 1873936"/>
              <a:gd name="connsiteX4" fmla="*/ 13585 w 2066904"/>
              <a:gd name="connsiteY4" fmla="*/ 360996 h 1873936"/>
              <a:gd name="connsiteX0" fmla="*/ 0 w 2129782"/>
              <a:gd name="connsiteY0" fmla="*/ 246466 h 1873936"/>
              <a:gd name="connsiteX1" fmla="*/ 2092086 w 2129782"/>
              <a:gd name="connsiteY1" fmla="*/ 0 h 1873936"/>
              <a:gd name="connsiteX2" fmla="*/ 2129782 w 2129782"/>
              <a:gd name="connsiteY2" fmla="*/ 1439350 h 1873936"/>
              <a:gd name="connsiteX3" fmla="*/ 62878 w 2129782"/>
              <a:gd name="connsiteY3" fmla="*/ 1873936 h 1873936"/>
              <a:gd name="connsiteX4" fmla="*/ 0 w 2129782"/>
              <a:gd name="connsiteY4" fmla="*/ 246466 h 1873936"/>
              <a:gd name="connsiteX0" fmla="*/ 0 w 2129782"/>
              <a:gd name="connsiteY0" fmla="*/ 360997 h 1988467"/>
              <a:gd name="connsiteX1" fmla="*/ 2101643 w 2129782"/>
              <a:gd name="connsiteY1" fmla="*/ 0 h 1988467"/>
              <a:gd name="connsiteX2" fmla="*/ 2129782 w 2129782"/>
              <a:gd name="connsiteY2" fmla="*/ 1553881 h 1988467"/>
              <a:gd name="connsiteX3" fmla="*/ 62878 w 2129782"/>
              <a:gd name="connsiteY3" fmla="*/ 1988467 h 1988467"/>
              <a:gd name="connsiteX4" fmla="*/ 0 w 2129782"/>
              <a:gd name="connsiteY4" fmla="*/ 360997 h 198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782" h="1988467">
                <a:moveTo>
                  <a:pt x="0" y="360997"/>
                </a:moveTo>
                <a:lnTo>
                  <a:pt x="2101643" y="0"/>
                </a:lnTo>
                <a:cubicBezTo>
                  <a:pt x="2102900" y="477694"/>
                  <a:pt x="2128525" y="1076187"/>
                  <a:pt x="2129782" y="1553881"/>
                </a:cubicBezTo>
                <a:lnTo>
                  <a:pt x="62878" y="1988467"/>
                </a:lnTo>
                <a:lnTo>
                  <a:pt x="0" y="36099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CCD11DDE-8004-4E60-807A-E0FBBAD4FEEB}"/>
              </a:ext>
            </a:extLst>
          </p:cNvPr>
          <p:cNvSpPr/>
          <p:nvPr/>
        </p:nvSpPr>
        <p:spPr>
          <a:xfrm>
            <a:off x="6717326" y="3852334"/>
            <a:ext cx="1072405" cy="505495"/>
          </a:xfrm>
          <a:custGeom>
            <a:avLst/>
            <a:gdLst>
              <a:gd name="connsiteX0" fmla="*/ 0 w 1887309"/>
              <a:gd name="connsiteY0" fmla="*/ 0 h 1752600"/>
              <a:gd name="connsiteX1" fmla="*/ 1887309 w 1887309"/>
              <a:gd name="connsiteY1" fmla="*/ 0 h 1752600"/>
              <a:gd name="connsiteX2" fmla="*/ 1887309 w 1887309"/>
              <a:gd name="connsiteY2" fmla="*/ 1752600 h 1752600"/>
              <a:gd name="connsiteX3" fmla="*/ 0 w 1887309"/>
              <a:gd name="connsiteY3" fmla="*/ 1752600 h 1752600"/>
              <a:gd name="connsiteX4" fmla="*/ 0 w 1887309"/>
              <a:gd name="connsiteY4" fmla="*/ 0 h 1752600"/>
              <a:gd name="connsiteX0" fmla="*/ 0 w 2001609"/>
              <a:gd name="connsiteY0" fmla="*/ 180975 h 1933575"/>
              <a:gd name="connsiteX1" fmla="*/ 2001609 w 2001609"/>
              <a:gd name="connsiteY1" fmla="*/ 0 h 1933575"/>
              <a:gd name="connsiteX2" fmla="*/ 1887309 w 2001609"/>
              <a:gd name="connsiteY2" fmla="*/ 1933575 h 1933575"/>
              <a:gd name="connsiteX3" fmla="*/ 0 w 2001609"/>
              <a:gd name="connsiteY3" fmla="*/ 1933575 h 1933575"/>
              <a:gd name="connsiteX4" fmla="*/ 0 w 2001609"/>
              <a:gd name="connsiteY4" fmla="*/ 180975 h 1933575"/>
              <a:gd name="connsiteX0" fmla="*/ 76200 w 2077809"/>
              <a:gd name="connsiteY0" fmla="*/ 180975 h 1933575"/>
              <a:gd name="connsiteX1" fmla="*/ 2077809 w 2077809"/>
              <a:gd name="connsiteY1" fmla="*/ 0 h 1933575"/>
              <a:gd name="connsiteX2" fmla="*/ 1963509 w 2077809"/>
              <a:gd name="connsiteY2" fmla="*/ 1933575 h 1933575"/>
              <a:gd name="connsiteX3" fmla="*/ 0 w 2077809"/>
              <a:gd name="connsiteY3" fmla="*/ 1514475 h 1933575"/>
              <a:gd name="connsiteX4" fmla="*/ 76200 w 2077809"/>
              <a:gd name="connsiteY4" fmla="*/ 180975 h 1933575"/>
              <a:gd name="connsiteX0" fmla="*/ 76200 w 2077809"/>
              <a:gd name="connsiteY0" fmla="*/ 180975 h 1771650"/>
              <a:gd name="connsiteX1" fmla="*/ 2077809 w 2077809"/>
              <a:gd name="connsiteY1" fmla="*/ 0 h 1771650"/>
              <a:gd name="connsiteX2" fmla="*/ 2001609 w 2077809"/>
              <a:gd name="connsiteY2" fmla="*/ 1771650 h 1771650"/>
              <a:gd name="connsiteX3" fmla="*/ 0 w 2077809"/>
              <a:gd name="connsiteY3" fmla="*/ 1514475 h 1771650"/>
              <a:gd name="connsiteX4" fmla="*/ 76200 w 2077809"/>
              <a:gd name="connsiteY4" fmla="*/ 180975 h 1771650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1922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2020659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77809"/>
              <a:gd name="connsiteY0" fmla="*/ 180975 h 1514475"/>
              <a:gd name="connsiteX1" fmla="*/ 2077809 w 2077809"/>
              <a:gd name="connsiteY1" fmla="*/ 0 h 1514475"/>
              <a:gd name="connsiteX2" fmla="*/ 1896834 w 2077809"/>
              <a:gd name="connsiteY2" fmla="*/ 1476375 h 1514475"/>
              <a:gd name="connsiteX3" fmla="*/ 0 w 2077809"/>
              <a:gd name="connsiteY3" fmla="*/ 1514475 h 1514475"/>
              <a:gd name="connsiteX4" fmla="*/ 76200 w 2077809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896834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01609 w 2030184"/>
              <a:gd name="connsiteY2" fmla="*/ 147637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1992084 w 2030184"/>
              <a:gd name="connsiteY2" fmla="*/ 12287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30184"/>
              <a:gd name="connsiteY0" fmla="*/ 180975 h 1514475"/>
              <a:gd name="connsiteX1" fmla="*/ 2030184 w 2030184"/>
              <a:gd name="connsiteY1" fmla="*/ 0 h 1514475"/>
              <a:gd name="connsiteX2" fmla="*/ 2020659 w 2030184"/>
              <a:gd name="connsiteY2" fmla="*/ 1266825 h 1514475"/>
              <a:gd name="connsiteX3" fmla="*/ 0 w 2030184"/>
              <a:gd name="connsiteY3" fmla="*/ 1514475 h 1514475"/>
              <a:gd name="connsiteX4" fmla="*/ 76200 w 2030184"/>
              <a:gd name="connsiteY4" fmla="*/ 180975 h 1514475"/>
              <a:gd name="connsiteX0" fmla="*/ 76200 w 2047495"/>
              <a:gd name="connsiteY0" fmla="*/ 180975 h 1514475"/>
              <a:gd name="connsiteX1" fmla="*/ 2030184 w 2047495"/>
              <a:gd name="connsiteY1" fmla="*/ 0 h 1514475"/>
              <a:gd name="connsiteX2" fmla="*/ 2047495 w 2047495"/>
              <a:gd name="connsiteY2" fmla="*/ 1114425 h 1514475"/>
              <a:gd name="connsiteX3" fmla="*/ 0 w 2047495"/>
              <a:gd name="connsiteY3" fmla="*/ 1514475 h 1514475"/>
              <a:gd name="connsiteX4" fmla="*/ 76200 w 2047495"/>
              <a:gd name="connsiteY4" fmla="*/ 180975 h 1514475"/>
              <a:gd name="connsiteX0" fmla="*/ 76200 w 2092799"/>
              <a:gd name="connsiteY0" fmla="*/ 180975 h 1514475"/>
              <a:gd name="connsiteX1" fmla="*/ 2092799 w 2092799"/>
              <a:gd name="connsiteY1" fmla="*/ 0 h 1514475"/>
              <a:gd name="connsiteX2" fmla="*/ 2047495 w 2092799"/>
              <a:gd name="connsiteY2" fmla="*/ 1114425 h 1514475"/>
              <a:gd name="connsiteX3" fmla="*/ 0 w 2092799"/>
              <a:gd name="connsiteY3" fmla="*/ 1514475 h 1514475"/>
              <a:gd name="connsiteX4" fmla="*/ 76200 w 2092799"/>
              <a:gd name="connsiteY4" fmla="*/ 180975 h 1514475"/>
              <a:gd name="connsiteX0" fmla="*/ 76200 w 2092799"/>
              <a:gd name="connsiteY0" fmla="*/ 180975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76200 w 2092799"/>
              <a:gd name="connsiteY4" fmla="*/ 180975 h 1476375"/>
              <a:gd name="connsiteX0" fmla="*/ 13585 w 2092799"/>
              <a:gd name="connsiteY0" fmla="*/ 17145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17145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47495 w 2092799"/>
              <a:gd name="connsiteY2" fmla="*/ 111442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92799"/>
              <a:gd name="connsiteY0" fmla="*/ 38100 h 1476375"/>
              <a:gd name="connsiteX1" fmla="*/ 2092799 w 2092799"/>
              <a:gd name="connsiteY1" fmla="*/ 0 h 1476375"/>
              <a:gd name="connsiteX2" fmla="*/ 2056440 w 2092799"/>
              <a:gd name="connsiteY2" fmla="*/ 1171575 h 1476375"/>
              <a:gd name="connsiteX3" fmla="*/ 0 w 2092799"/>
              <a:gd name="connsiteY3" fmla="*/ 1476375 h 1476375"/>
              <a:gd name="connsiteX4" fmla="*/ 13585 w 2092799"/>
              <a:gd name="connsiteY4" fmla="*/ 38100 h 1476375"/>
              <a:gd name="connsiteX0" fmla="*/ 13585 w 2074909"/>
              <a:gd name="connsiteY0" fmla="*/ 51933 h 1490208"/>
              <a:gd name="connsiteX1" fmla="*/ 2074909 w 2074909"/>
              <a:gd name="connsiteY1" fmla="*/ 0 h 1490208"/>
              <a:gd name="connsiteX2" fmla="*/ 2056440 w 2074909"/>
              <a:gd name="connsiteY2" fmla="*/ 1185408 h 1490208"/>
              <a:gd name="connsiteX3" fmla="*/ 0 w 2074909"/>
              <a:gd name="connsiteY3" fmla="*/ 1490208 h 1490208"/>
              <a:gd name="connsiteX4" fmla="*/ 13585 w 2074909"/>
              <a:gd name="connsiteY4" fmla="*/ 51933 h 1490208"/>
              <a:gd name="connsiteX0" fmla="*/ 13585 w 2101166"/>
              <a:gd name="connsiteY0" fmla="*/ 51933 h 1490208"/>
              <a:gd name="connsiteX1" fmla="*/ 2074909 w 2101166"/>
              <a:gd name="connsiteY1" fmla="*/ 0 h 1490208"/>
              <a:gd name="connsiteX2" fmla="*/ 2101166 w 2101166"/>
              <a:gd name="connsiteY2" fmla="*/ 1226908 h 1490208"/>
              <a:gd name="connsiteX3" fmla="*/ 0 w 2101166"/>
              <a:gd name="connsiteY3" fmla="*/ 1490208 h 1490208"/>
              <a:gd name="connsiteX4" fmla="*/ 13585 w 2101166"/>
              <a:gd name="connsiteY4" fmla="*/ 51933 h 1490208"/>
              <a:gd name="connsiteX0" fmla="*/ 13585 w 2110111"/>
              <a:gd name="connsiteY0" fmla="*/ 51933 h 1490208"/>
              <a:gd name="connsiteX1" fmla="*/ 2074909 w 2110111"/>
              <a:gd name="connsiteY1" fmla="*/ 0 h 1490208"/>
              <a:gd name="connsiteX2" fmla="*/ 2110111 w 2110111"/>
              <a:gd name="connsiteY2" fmla="*/ 1171575 h 1490208"/>
              <a:gd name="connsiteX3" fmla="*/ 0 w 2110111"/>
              <a:gd name="connsiteY3" fmla="*/ 1490208 h 1490208"/>
              <a:gd name="connsiteX4" fmla="*/ 13585 w 2110111"/>
              <a:gd name="connsiteY4" fmla="*/ 51933 h 1490208"/>
              <a:gd name="connsiteX0" fmla="*/ 13585 w 2145891"/>
              <a:gd name="connsiteY0" fmla="*/ 51933 h 1490208"/>
              <a:gd name="connsiteX1" fmla="*/ 2074909 w 2145891"/>
              <a:gd name="connsiteY1" fmla="*/ 0 h 1490208"/>
              <a:gd name="connsiteX2" fmla="*/ 2145891 w 2145891"/>
              <a:gd name="connsiteY2" fmla="*/ 1351406 h 1490208"/>
              <a:gd name="connsiteX3" fmla="*/ 0 w 2145891"/>
              <a:gd name="connsiteY3" fmla="*/ 1490208 h 1490208"/>
              <a:gd name="connsiteX4" fmla="*/ 13585 w 2145891"/>
              <a:gd name="connsiteY4" fmla="*/ 51933 h 1490208"/>
              <a:gd name="connsiteX0" fmla="*/ 13585 w 2164360"/>
              <a:gd name="connsiteY0" fmla="*/ 51933 h 1490208"/>
              <a:gd name="connsiteX1" fmla="*/ 2164360 w 2164360"/>
              <a:gd name="connsiteY1" fmla="*/ 0 h 1490208"/>
              <a:gd name="connsiteX2" fmla="*/ 2145891 w 2164360"/>
              <a:gd name="connsiteY2" fmla="*/ 1351406 h 1490208"/>
              <a:gd name="connsiteX3" fmla="*/ 0 w 2164360"/>
              <a:gd name="connsiteY3" fmla="*/ 1490208 h 1490208"/>
              <a:gd name="connsiteX4" fmla="*/ 13585 w 2164360"/>
              <a:gd name="connsiteY4" fmla="*/ 51933 h 1490208"/>
              <a:gd name="connsiteX0" fmla="*/ 13585 w 2145891"/>
              <a:gd name="connsiteY0" fmla="*/ 242510 h 1680785"/>
              <a:gd name="connsiteX1" fmla="*/ 2119881 w 2145891"/>
              <a:gd name="connsiteY1" fmla="*/ 0 h 1680785"/>
              <a:gd name="connsiteX2" fmla="*/ 2145891 w 2145891"/>
              <a:gd name="connsiteY2" fmla="*/ 1541983 h 1680785"/>
              <a:gd name="connsiteX3" fmla="*/ 0 w 2145891"/>
              <a:gd name="connsiteY3" fmla="*/ 1680785 h 1680785"/>
              <a:gd name="connsiteX4" fmla="*/ 13585 w 2145891"/>
              <a:gd name="connsiteY4" fmla="*/ 242510 h 1680785"/>
              <a:gd name="connsiteX0" fmla="*/ 13585 w 2123651"/>
              <a:gd name="connsiteY0" fmla="*/ 242510 h 1680785"/>
              <a:gd name="connsiteX1" fmla="*/ 2119881 w 2123651"/>
              <a:gd name="connsiteY1" fmla="*/ 0 h 1680785"/>
              <a:gd name="connsiteX2" fmla="*/ 2123651 w 2123651"/>
              <a:gd name="connsiteY2" fmla="*/ 1433082 h 1680785"/>
              <a:gd name="connsiteX3" fmla="*/ 0 w 2123651"/>
              <a:gd name="connsiteY3" fmla="*/ 1680785 h 1680785"/>
              <a:gd name="connsiteX4" fmla="*/ 13585 w 2123651"/>
              <a:gd name="connsiteY4" fmla="*/ 242510 h 1680785"/>
              <a:gd name="connsiteX0" fmla="*/ 13585 w 2184366"/>
              <a:gd name="connsiteY0" fmla="*/ 242510 h 1680785"/>
              <a:gd name="connsiteX1" fmla="*/ 2119881 w 2184366"/>
              <a:gd name="connsiteY1" fmla="*/ 0 h 1680785"/>
              <a:gd name="connsiteX2" fmla="*/ 2184366 w 2184366"/>
              <a:gd name="connsiteY2" fmla="*/ 1135946 h 1680785"/>
              <a:gd name="connsiteX3" fmla="*/ 0 w 2184366"/>
              <a:gd name="connsiteY3" fmla="*/ 1680785 h 1680785"/>
              <a:gd name="connsiteX4" fmla="*/ 13585 w 2184366"/>
              <a:gd name="connsiteY4" fmla="*/ 242510 h 1680785"/>
              <a:gd name="connsiteX0" fmla="*/ 13585 w 2184366"/>
              <a:gd name="connsiteY0" fmla="*/ 473615 h 1911890"/>
              <a:gd name="connsiteX1" fmla="*/ 2107738 w 2184366"/>
              <a:gd name="connsiteY1" fmla="*/ 0 h 1911890"/>
              <a:gd name="connsiteX2" fmla="*/ 2184366 w 2184366"/>
              <a:gd name="connsiteY2" fmla="*/ 1367051 h 1911890"/>
              <a:gd name="connsiteX3" fmla="*/ 0 w 2184366"/>
              <a:gd name="connsiteY3" fmla="*/ 1911890 h 1911890"/>
              <a:gd name="connsiteX4" fmla="*/ 13585 w 2184366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473615 h 1911890"/>
              <a:gd name="connsiteX1" fmla="*/ 2107738 w 2135794"/>
              <a:gd name="connsiteY1" fmla="*/ 0 h 1911890"/>
              <a:gd name="connsiteX2" fmla="*/ 2135794 w 2135794"/>
              <a:gd name="connsiteY2" fmla="*/ 1367051 h 1911890"/>
              <a:gd name="connsiteX3" fmla="*/ 0 w 2135794"/>
              <a:gd name="connsiteY3" fmla="*/ 1911890 h 1911890"/>
              <a:gd name="connsiteX4" fmla="*/ 13585 w 2135794"/>
              <a:gd name="connsiteY4" fmla="*/ 473615 h 1911890"/>
              <a:gd name="connsiteX0" fmla="*/ 13585 w 2135794"/>
              <a:gd name="connsiteY0" fmla="*/ 341629 h 1779904"/>
              <a:gd name="connsiteX1" fmla="*/ 2107738 w 2135794"/>
              <a:gd name="connsiteY1" fmla="*/ 0 h 1779904"/>
              <a:gd name="connsiteX2" fmla="*/ 2135794 w 2135794"/>
              <a:gd name="connsiteY2" fmla="*/ 1235065 h 1779904"/>
              <a:gd name="connsiteX3" fmla="*/ 0 w 2135794"/>
              <a:gd name="connsiteY3" fmla="*/ 1779904 h 1779904"/>
              <a:gd name="connsiteX4" fmla="*/ 13585 w 2135794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1 w 2107803"/>
              <a:gd name="connsiteY2" fmla="*/ 1334055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13585 w 2107803"/>
              <a:gd name="connsiteY0" fmla="*/ 341629 h 1779904"/>
              <a:gd name="connsiteX1" fmla="*/ 2107738 w 2107803"/>
              <a:gd name="connsiteY1" fmla="*/ 0 h 1779904"/>
              <a:gd name="connsiteX2" fmla="*/ 2093080 w 2107803"/>
              <a:gd name="connsiteY2" fmla="*/ 1569313 h 1779904"/>
              <a:gd name="connsiteX3" fmla="*/ 0 w 2107803"/>
              <a:gd name="connsiteY3" fmla="*/ 1779904 h 1779904"/>
              <a:gd name="connsiteX4" fmla="*/ 13585 w 2107803"/>
              <a:gd name="connsiteY4" fmla="*/ 341629 h 1779904"/>
              <a:gd name="connsiteX0" fmla="*/ 13585 w 2107803"/>
              <a:gd name="connsiteY0" fmla="*/ 200475 h 1638750"/>
              <a:gd name="connsiteX1" fmla="*/ 2107737 w 2107803"/>
              <a:gd name="connsiteY1" fmla="*/ 0 h 1638750"/>
              <a:gd name="connsiteX2" fmla="*/ 2093080 w 2107803"/>
              <a:gd name="connsiteY2" fmla="*/ 1428159 h 1638750"/>
              <a:gd name="connsiteX3" fmla="*/ 0 w 2107803"/>
              <a:gd name="connsiteY3" fmla="*/ 1638750 h 1638750"/>
              <a:gd name="connsiteX4" fmla="*/ 13585 w 2107803"/>
              <a:gd name="connsiteY4" fmla="*/ 200475 h 1638750"/>
              <a:gd name="connsiteX0" fmla="*/ 13585 w 2107764"/>
              <a:gd name="connsiteY0" fmla="*/ 200475 h 1638750"/>
              <a:gd name="connsiteX1" fmla="*/ 2107737 w 2107764"/>
              <a:gd name="connsiteY1" fmla="*/ 0 h 1638750"/>
              <a:gd name="connsiteX2" fmla="*/ 2066904 w 2107764"/>
              <a:gd name="connsiteY2" fmla="*/ 1278829 h 1638750"/>
              <a:gd name="connsiteX3" fmla="*/ 0 w 2107764"/>
              <a:gd name="connsiteY3" fmla="*/ 1638750 h 1638750"/>
              <a:gd name="connsiteX4" fmla="*/ 13585 w 2107764"/>
              <a:gd name="connsiteY4" fmla="*/ 200475 h 1638750"/>
              <a:gd name="connsiteX0" fmla="*/ 13585 w 2107764"/>
              <a:gd name="connsiteY0" fmla="*/ 200475 h 1713415"/>
              <a:gd name="connsiteX1" fmla="*/ 2107737 w 2107764"/>
              <a:gd name="connsiteY1" fmla="*/ 0 h 1713415"/>
              <a:gd name="connsiteX2" fmla="*/ 2066904 w 2107764"/>
              <a:gd name="connsiteY2" fmla="*/ 1278829 h 1713415"/>
              <a:gd name="connsiteX3" fmla="*/ 0 w 2107764"/>
              <a:gd name="connsiteY3" fmla="*/ 1713415 h 1713415"/>
              <a:gd name="connsiteX4" fmla="*/ 13585 w 2107764"/>
              <a:gd name="connsiteY4" fmla="*/ 200475 h 1713415"/>
              <a:gd name="connsiteX0" fmla="*/ 13585 w 2066904"/>
              <a:gd name="connsiteY0" fmla="*/ 481386 h 1994326"/>
              <a:gd name="connsiteX1" fmla="*/ 2029208 w 2066904"/>
              <a:gd name="connsiteY1" fmla="*/ 0 h 1994326"/>
              <a:gd name="connsiteX2" fmla="*/ 2066904 w 2066904"/>
              <a:gd name="connsiteY2" fmla="*/ 1559740 h 1994326"/>
              <a:gd name="connsiteX3" fmla="*/ 0 w 2066904"/>
              <a:gd name="connsiteY3" fmla="*/ 1994326 h 1994326"/>
              <a:gd name="connsiteX4" fmla="*/ 13585 w 2066904"/>
              <a:gd name="connsiteY4" fmla="*/ 481386 h 1994326"/>
              <a:gd name="connsiteX0" fmla="*/ 13585 w 2066904"/>
              <a:gd name="connsiteY0" fmla="*/ 360996 h 1873936"/>
              <a:gd name="connsiteX1" fmla="*/ 2029208 w 2066904"/>
              <a:gd name="connsiteY1" fmla="*/ 0 h 1873936"/>
              <a:gd name="connsiteX2" fmla="*/ 2066904 w 2066904"/>
              <a:gd name="connsiteY2" fmla="*/ 1439350 h 1873936"/>
              <a:gd name="connsiteX3" fmla="*/ 0 w 2066904"/>
              <a:gd name="connsiteY3" fmla="*/ 1873936 h 1873936"/>
              <a:gd name="connsiteX4" fmla="*/ 13585 w 2066904"/>
              <a:gd name="connsiteY4" fmla="*/ 360996 h 1873936"/>
              <a:gd name="connsiteX0" fmla="*/ 131379 w 2184698"/>
              <a:gd name="connsiteY0" fmla="*/ 360996 h 1966574"/>
              <a:gd name="connsiteX1" fmla="*/ 2147002 w 2184698"/>
              <a:gd name="connsiteY1" fmla="*/ 0 h 1966574"/>
              <a:gd name="connsiteX2" fmla="*/ 2184698 w 2184698"/>
              <a:gd name="connsiteY2" fmla="*/ 1439350 h 1966574"/>
              <a:gd name="connsiteX3" fmla="*/ 0 w 2184698"/>
              <a:gd name="connsiteY3" fmla="*/ 1966574 h 1966574"/>
              <a:gd name="connsiteX4" fmla="*/ 131379 w 2184698"/>
              <a:gd name="connsiteY4" fmla="*/ 360996 h 1966574"/>
              <a:gd name="connsiteX0" fmla="*/ 33217 w 2184698"/>
              <a:gd name="connsiteY0" fmla="*/ 360997 h 1966574"/>
              <a:gd name="connsiteX1" fmla="*/ 2147002 w 2184698"/>
              <a:gd name="connsiteY1" fmla="*/ 0 h 1966574"/>
              <a:gd name="connsiteX2" fmla="*/ 2184698 w 2184698"/>
              <a:gd name="connsiteY2" fmla="*/ 1439350 h 1966574"/>
              <a:gd name="connsiteX3" fmla="*/ 0 w 2184698"/>
              <a:gd name="connsiteY3" fmla="*/ 1966574 h 1966574"/>
              <a:gd name="connsiteX4" fmla="*/ 33217 w 2184698"/>
              <a:gd name="connsiteY4" fmla="*/ 360997 h 1966574"/>
              <a:gd name="connsiteX0" fmla="*/ 0 w 2210378"/>
              <a:gd name="connsiteY0" fmla="*/ 360997 h 1966574"/>
              <a:gd name="connsiteX1" fmla="*/ 2172682 w 2210378"/>
              <a:gd name="connsiteY1" fmla="*/ 0 h 1966574"/>
              <a:gd name="connsiteX2" fmla="*/ 2210378 w 2210378"/>
              <a:gd name="connsiteY2" fmla="*/ 1439350 h 1966574"/>
              <a:gd name="connsiteX3" fmla="*/ 25680 w 2210378"/>
              <a:gd name="connsiteY3" fmla="*/ 1966574 h 1966574"/>
              <a:gd name="connsiteX4" fmla="*/ 0 w 2210378"/>
              <a:gd name="connsiteY4" fmla="*/ 360997 h 196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378" h="1966574">
                <a:moveTo>
                  <a:pt x="0" y="360997"/>
                </a:moveTo>
                <a:lnTo>
                  <a:pt x="2172682" y="0"/>
                </a:lnTo>
                <a:cubicBezTo>
                  <a:pt x="2173939" y="477694"/>
                  <a:pt x="2209121" y="961656"/>
                  <a:pt x="2210378" y="1439350"/>
                </a:cubicBezTo>
                <a:lnTo>
                  <a:pt x="25680" y="1966574"/>
                </a:lnTo>
                <a:lnTo>
                  <a:pt x="0" y="36099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850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EEEBB1A6-DD2B-4A35-B07A-07BBDABAB15C}"/>
              </a:ext>
            </a:extLst>
          </p:cNvPr>
          <p:cNvSpPr>
            <a:spLocks noChangeAspect="1"/>
          </p:cNvSpPr>
          <p:nvPr/>
        </p:nvSpPr>
        <p:spPr>
          <a:xfrm rot="1800000">
            <a:off x="4842614" y="1877855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E5FFE5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9BE88-A03B-4609-A90F-E259850B0135}"/>
              </a:ext>
            </a:extLst>
          </p:cNvPr>
          <p:cNvSpPr txBox="1"/>
          <p:nvPr/>
        </p:nvSpPr>
        <p:spPr>
          <a:xfrm>
            <a:off x="4705588" y="3443169"/>
            <a:ext cx="3012304" cy="7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SG" b="1" dirty="0" err="1">
                <a:latin typeface="Rockwell" panose="02060603020205020403" pitchFamily="18" charset="0"/>
              </a:rPr>
              <a:t>MSTemplate</a:t>
            </a:r>
            <a:endParaRPr lang="en-SG" b="1" dirty="0">
              <a:latin typeface="Rockwell" panose="02060603020205020403" pitchFamily="18" charset="0"/>
            </a:endParaRPr>
          </a:p>
          <a:p>
            <a:pPr algn="ctr">
              <a:lnSpc>
                <a:spcPts val="2500"/>
              </a:lnSpc>
            </a:pPr>
            <a:r>
              <a:rPr lang="en-SG" b="1" dirty="0">
                <a:latin typeface="Rockwell" panose="02060603020205020403" pitchFamily="18" charset="0"/>
              </a:rPr>
              <a:t>Creator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A7CAA0-1680-4E60-A209-6324BE4C118A}"/>
              </a:ext>
            </a:extLst>
          </p:cNvPr>
          <p:cNvGrpSpPr/>
          <p:nvPr/>
        </p:nvGrpSpPr>
        <p:grpSpPr>
          <a:xfrm>
            <a:off x="5315440" y="2123939"/>
            <a:ext cx="1727308" cy="1297327"/>
            <a:chOff x="7234392" y="2265607"/>
            <a:chExt cx="1727308" cy="1297327"/>
          </a:xfrm>
        </p:grpSpPr>
        <p:sp>
          <p:nvSpPr>
            <p:cNvPr id="6" name="Right Triangle 4">
              <a:extLst>
                <a:ext uri="{FF2B5EF4-FFF2-40B4-BE49-F238E27FC236}">
                  <a16:creationId xmlns:a16="http://schemas.microsoft.com/office/drawing/2014/main" id="{772B5437-7A20-4877-90B5-544EF6DBF0A6}"/>
                </a:ext>
              </a:extLst>
            </p:cNvPr>
            <p:cNvSpPr/>
            <p:nvPr/>
          </p:nvSpPr>
          <p:spPr>
            <a:xfrm>
              <a:off x="7374933" y="2836161"/>
              <a:ext cx="386249" cy="717333"/>
            </a:xfrm>
            <a:custGeom>
              <a:avLst/>
              <a:gdLst>
                <a:gd name="connsiteX0" fmla="*/ 0 w 1265129"/>
                <a:gd name="connsiteY0" fmla="*/ 1390389 h 1390389"/>
                <a:gd name="connsiteX1" fmla="*/ 0 w 1265129"/>
                <a:gd name="connsiteY1" fmla="*/ 0 h 1390389"/>
                <a:gd name="connsiteX2" fmla="*/ 1265129 w 1265129"/>
                <a:gd name="connsiteY2" fmla="*/ 1390389 h 1390389"/>
                <a:gd name="connsiteX3" fmla="*/ 0 w 1265129"/>
                <a:gd name="connsiteY3" fmla="*/ 1390389 h 1390389"/>
                <a:gd name="connsiteX0" fmla="*/ 0 w 939452"/>
                <a:gd name="connsiteY0" fmla="*/ 1390389 h 1816274"/>
                <a:gd name="connsiteX1" fmla="*/ 0 w 939452"/>
                <a:gd name="connsiteY1" fmla="*/ 0 h 1816274"/>
                <a:gd name="connsiteX2" fmla="*/ 939452 w 939452"/>
                <a:gd name="connsiteY2" fmla="*/ 1816274 h 1816274"/>
                <a:gd name="connsiteX3" fmla="*/ 0 w 939452"/>
                <a:gd name="connsiteY3" fmla="*/ 1390389 h 1816274"/>
                <a:gd name="connsiteX0" fmla="*/ 0 w 901874"/>
                <a:gd name="connsiteY0" fmla="*/ 1390389 h 2041743"/>
                <a:gd name="connsiteX1" fmla="*/ 0 w 901874"/>
                <a:gd name="connsiteY1" fmla="*/ 0 h 2041743"/>
                <a:gd name="connsiteX2" fmla="*/ 901874 w 901874"/>
                <a:gd name="connsiteY2" fmla="*/ 2041743 h 2041743"/>
                <a:gd name="connsiteX3" fmla="*/ 0 w 901874"/>
                <a:gd name="connsiteY3" fmla="*/ 1390389 h 2041743"/>
                <a:gd name="connsiteX0" fmla="*/ 0 w 901874"/>
                <a:gd name="connsiteY0" fmla="*/ 1390389 h 2041743"/>
                <a:gd name="connsiteX1" fmla="*/ 0 w 901874"/>
                <a:gd name="connsiteY1" fmla="*/ 0 h 2041743"/>
                <a:gd name="connsiteX2" fmla="*/ 413359 w 901874"/>
                <a:gd name="connsiteY2" fmla="*/ 898742 h 2041743"/>
                <a:gd name="connsiteX3" fmla="*/ 901874 w 901874"/>
                <a:gd name="connsiteY3" fmla="*/ 2041743 h 2041743"/>
                <a:gd name="connsiteX4" fmla="*/ 0 w 901874"/>
                <a:gd name="connsiteY4" fmla="*/ 1390389 h 2041743"/>
                <a:gd name="connsiteX0" fmla="*/ 0 w 894254"/>
                <a:gd name="connsiteY0" fmla="*/ 1390389 h 2003643"/>
                <a:gd name="connsiteX1" fmla="*/ 0 w 894254"/>
                <a:gd name="connsiteY1" fmla="*/ 0 h 2003643"/>
                <a:gd name="connsiteX2" fmla="*/ 413359 w 894254"/>
                <a:gd name="connsiteY2" fmla="*/ 898742 h 2003643"/>
                <a:gd name="connsiteX3" fmla="*/ 894254 w 894254"/>
                <a:gd name="connsiteY3" fmla="*/ 2003643 h 2003643"/>
                <a:gd name="connsiteX4" fmla="*/ 0 w 894254"/>
                <a:gd name="connsiteY4" fmla="*/ 1390389 h 2003643"/>
                <a:gd name="connsiteX0" fmla="*/ 0 w 889358"/>
                <a:gd name="connsiteY0" fmla="*/ 1390389 h 1998811"/>
                <a:gd name="connsiteX1" fmla="*/ 0 w 889358"/>
                <a:gd name="connsiteY1" fmla="*/ 0 h 1998811"/>
                <a:gd name="connsiteX2" fmla="*/ 413359 w 889358"/>
                <a:gd name="connsiteY2" fmla="*/ 898742 h 1998811"/>
                <a:gd name="connsiteX3" fmla="*/ 889358 w 889358"/>
                <a:gd name="connsiteY3" fmla="*/ 1998811 h 1998811"/>
                <a:gd name="connsiteX4" fmla="*/ 0 w 889358"/>
                <a:gd name="connsiteY4" fmla="*/ 1390389 h 1998811"/>
                <a:gd name="connsiteX0" fmla="*/ 0 w 874673"/>
                <a:gd name="connsiteY0" fmla="*/ 1390389 h 1984318"/>
                <a:gd name="connsiteX1" fmla="*/ 0 w 874673"/>
                <a:gd name="connsiteY1" fmla="*/ 0 h 1984318"/>
                <a:gd name="connsiteX2" fmla="*/ 413359 w 874673"/>
                <a:gd name="connsiteY2" fmla="*/ 898742 h 1984318"/>
                <a:gd name="connsiteX3" fmla="*/ 874673 w 874673"/>
                <a:gd name="connsiteY3" fmla="*/ 1984318 h 1984318"/>
                <a:gd name="connsiteX4" fmla="*/ 0 w 874673"/>
                <a:gd name="connsiteY4" fmla="*/ 1390389 h 1984318"/>
                <a:gd name="connsiteX0" fmla="*/ 0 w 874673"/>
                <a:gd name="connsiteY0" fmla="*/ 1550695 h 2144624"/>
                <a:gd name="connsiteX1" fmla="*/ 14488 w 874673"/>
                <a:gd name="connsiteY1" fmla="*/ 0 h 2144624"/>
                <a:gd name="connsiteX2" fmla="*/ 413359 w 874673"/>
                <a:gd name="connsiteY2" fmla="*/ 1059048 h 2144624"/>
                <a:gd name="connsiteX3" fmla="*/ 874673 w 874673"/>
                <a:gd name="connsiteY3" fmla="*/ 2144624 h 2144624"/>
                <a:gd name="connsiteX4" fmla="*/ 0 w 874673"/>
                <a:gd name="connsiteY4" fmla="*/ 1550695 h 2144624"/>
                <a:gd name="connsiteX0" fmla="*/ 0 w 874673"/>
                <a:gd name="connsiteY0" fmla="*/ 1550695 h 2116335"/>
                <a:gd name="connsiteX1" fmla="*/ 14488 w 874673"/>
                <a:gd name="connsiteY1" fmla="*/ 0 h 2116335"/>
                <a:gd name="connsiteX2" fmla="*/ 413359 w 874673"/>
                <a:gd name="connsiteY2" fmla="*/ 1059048 h 2116335"/>
                <a:gd name="connsiteX3" fmla="*/ 874673 w 874673"/>
                <a:gd name="connsiteY3" fmla="*/ 2116335 h 2116335"/>
                <a:gd name="connsiteX4" fmla="*/ 0 w 874673"/>
                <a:gd name="connsiteY4" fmla="*/ 1550695 h 2116335"/>
                <a:gd name="connsiteX0" fmla="*/ 0 w 874673"/>
                <a:gd name="connsiteY0" fmla="*/ 1550695 h 2144624"/>
                <a:gd name="connsiteX1" fmla="*/ 14488 w 874673"/>
                <a:gd name="connsiteY1" fmla="*/ 0 h 2144624"/>
                <a:gd name="connsiteX2" fmla="*/ 413359 w 874673"/>
                <a:gd name="connsiteY2" fmla="*/ 1059048 h 2144624"/>
                <a:gd name="connsiteX3" fmla="*/ 874673 w 874673"/>
                <a:gd name="connsiteY3" fmla="*/ 2144624 h 2144624"/>
                <a:gd name="connsiteX4" fmla="*/ 0 w 874673"/>
                <a:gd name="connsiteY4" fmla="*/ 1550695 h 2144624"/>
                <a:gd name="connsiteX0" fmla="*/ 0 w 874673"/>
                <a:gd name="connsiteY0" fmla="*/ 1550695 h 2137552"/>
                <a:gd name="connsiteX1" fmla="*/ 14488 w 874673"/>
                <a:gd name="connsiteY1" fmla="*/ 0 h 2137552"/>
                <a:gd name="connsiteX2" fmla="*/ 413359 w 874673"/>
                <a:gd name="connsiteY2" fmla="*/ 1059048 h 2137552"/>
                <a:gd name="connsiteX3" fmla="*/ 874673 w 874673"/>
                <a:gd name="connsiteY3" fmla="*/ 2137552 h 2137552"/>
                <a:gd name="connsiteX4" fmla="*/ 0 w 874673"/>
                <a:gd name="connsiteY4" fmla="*/ 1550695 h 2137552"/>
                <a:gd name="connsiteX0" fmla="*/ 0 w 874673"/>
                <a:gd name="connsiteY0" fmla="*/ 1550695 h 2130477"/>
                <a:gd name="connsiteX1" fmla="*/ 14488 w 874673"/>
                <a:gd name="connsiteY1" fmla="*/ 0 h 2130477"/>
                <a:gd name="connsiteX2" fmla="*/ 413359 w 874673"/>
                <a:gd name="connsiteY2" fmla="*/ 1059048 h 2130477"/>
                <a:gd name="connsiteX3" fmla="*/ 874673 w 874673"/>
                <a:gd name="connsiteY3" fmla="*/ 2130477 h 2130477"/>
                <a:gd name="connsiteX4" fmla="*/ 0 w 874673"/>
                <a:gd name="connsiteY4" fmla="*/ 1550695 h 21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73" h="2130477">
                  <a:moveTo>
                    <a:pt x="0" y="1550695"/>
                  </a:moveTo>
                  <a:lnTo>
                    <a:pt x="14488" y="0"/>
                  </a:lnTo>
                  <a:lnTo>
                    <a:pt x="413359" y="1059048"/>
                  </a:lnTo>
                  <a:lnTo>
                    <a:pt x="874673" y="2130477"/>
                  </a:lnTo>
                  <a:lnTo>
                    <a:pt x="0" y="1550695"/>
                  </a:lnTo>
                  <a:close/>
                </a:path>
              </a:pathLst>
            </a:custGeom>
            <a:solidFill>
              <a:srgbClr val="F2BB9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Parallelogram 5">
              <a:extLst>
                <a:ext uri="{FF2B5EF4-FFF2-40B4-BE49-F238E27FC236}">
                  <a16:creationId xmlns:a16="http://schemas.microsoft.com/office/drawing/2014/main" id="{09DB9743-65A4-4B20-B1CC-7A2777467CCD}"/>
                </a:ext>
              </a:extLst>
            </p:cNvPr>
            <p:cNvSpPr/>
            <p:nvPr/>
          </p:nvSpPr>
          <p:spPr>
            <a:xfrm rot="17691811" flipH="1" flipV="1">
              <a:off x="7308819" y="2829141"/>
              <a:ext cx="546237" cy="695092"/>
            </a:xfrm>
            <a:custGeom>
              <a:avLst/>
              <a:gdLst>
                <a:gd name="connsiteX0" fmla="*/ 0 w 1003267"/>
                <a:gd name="connsiteY0" fmla="*/ 1134757 h 1134757"/>
                <a:gd name="connsiteX1" fmla="*/ 823752 w 1003267"/>
                <a:gd name="connsiteY1" fmla="*/ 0 h 1134757"/>
                <a:gd name="connsiteX2" fmla="*/ 1003267 w 1003267"/>
                <a:gd name="connsiteY2" fmla="*/ 0 h 1134757"/>
                <a:gd name="connsiteX3" fmla="*/ 179515 w 1003267"/>
                <a:gd name="connsiteY3" fmla="*/ 1134757 h 1134757"/>
                <a:gd name="connsiteX4" fmla="*/ 0 w 1003267"/>
                <a:gd name="connsiteY4" fmla="*/ 1134757 h 1134757"/>
                <a:gd name="connsiteX0" fmla="*/ 0 w 1671586"/>
                <a:gd name="connsiteY0" fmla="*/ 1748188 h 1748188"/>
                <a:gd name="connsiteX1" fmla="*/ 823752 w 1671586"/>
                <a:gd name="connsiteY1" fmla="*/ 613431 h 1748188"/>
                <a:gd name="connsiteX2" fmla="*/ 1671586 w 1671586"/>
                <a:gd name="connsiteY2" fmla="*/ 0 h 1748188"/>
                <a:gd name="connsiteX3" fmla="*/ 179515 w 1671586"/>
                <a:gd name="connsiteY3" fmla="*/ 1748188 h 1748188"/>
                <a:gd name="connsiteX4" fmla="*/ 0 w 1671586"/>
                <a:gd name="connsiteY4" fmla="*/ 1748188 h 1748188"/>
                <a:gd name="connsiteX0" fmla="*/ 0 w 1671586"/>
                <a:gd name="connsiteY0" fmla="*/ 1780619 h 1780619"/>
                <a:gd name="connsiteX1" fmla="*/ 1532264 w 1671586"/>
                <a:gd name="connsiteY1" fmla="*/ 0 h 1780619"/>
                <a:gd name="connsiteX2" fmla="*/ 1671586 w 1671586"/>
                <a:gd name="connsiteY2" fmla="*/ 32431 h 1780619"/>
                <a:gd name="connsiteX3" fmla="*/ 179515 w 1671586"/>
                <a:gd name="connsiteY3" fmla="*/ 1780619 h 1780619"/>
                <a:gd name="connsiteX4" fmla="*/ 0 w 1671586"/>
                <a:gd name="connsiteY4" fmla="*/ 1780619 h 1780619"/>
                <a:gd name="connsiteX0" fmla="*/ 0 w 1786067"/>
                <a:gd name="connsiteY0" fmla="*/ 1861283 h 1861283"/>
                <a:gd name="connsiteX1" fmla="*/ 1646745 w 1786067"/>
                <a:gd name="connsiteY1" fmla="*/ 0 h 1861283"/>
                <a:gd name="connsiteX2" fmla="*/ 1786067 w 1786067"/>
                <a:gd name="connsiteY2" fmla="*/ 32431 h 1861283"/>
                <a:gd name="connsiteX3" fmla="*/ 293996 w 1786067"/>
                <a:gd name="connsiteY3" fmla="*/ 1780619 h 1861283"/>
                <a:gd name="connsiteX4" fmla="*/ 0 w 1786067"/>
                <a:gd name="connsiteY4" fmla="*/ 1861283 h 1861283"/>
                <a:gd name="connsiteX0" fmla="*/ 0 w 1786067"/>
                <a:gd name="connsiteY0" fmla="*/ 1935571 h 1935571"/>
                <a:gd name="connsiteX1" fmla="*/ 1598513 w 1786067"/>
                <a:gd name="connsiteY1" fmla="*/ 0 h 1935571"/>
                <a:gd name="connsiteX2" fmla="*/ 1786067 w 1786067"/>
                <a:gd name="connsiteY2" fmla="*/ 106719 h 1935571"/>
                <a:gd name="connsiteX3" fmla="*/ 293996 w 1786067"/>
                <a:gd name="connsiteY3" fmla="*/ 1854907 h 1935571"/>
                <a:gd name="connsiteX4" fmla="*/ 0 w 1786067"/>
                <a:gd name="connsiteY4" fmla="*/ 1935571 h 1935571"/>
                <a:gd name="connsiteX0" fmla="*/ 0 w 1792166"/>
                <a:gd name="connsiteY0" fmla="*/ 1952204 h 1952204"/>
                <a:gd name="connsiteX1" fmla="*/ 1604612 w 1792166"/>
                <a:gd name="connsiteY1" fmla="*/ 0 h 1952204"/>
                <a:gd name="connsiteX2" fmla="*/ 1792166 w 1792166"/>
                <a:gd name="connsiteY2" fmla="*/ 106719 h 1952204"/>
                <a:gd name="connsiteX3" fmla="*/ 300095 w 1792166"/>
                <a:gd name="connsiteY3" fmla="*/ 1854907 h 1952204"/>
                <a:gd name="connsiteX4" fmla="*/ 0 w 1792166"/>
                <a:gd name="connsiteY4" fmla="*/ 1952204 h 1952204"/>
                <a:gd name="connsiteX0" fmla="*/ 0 w 1792166"/>
                <a:gd name="connsiteY0" fmla="*/ 1845485 h 1845485"/>
                <a:gd name="connsiteX1" fmla="*/ 1443006 w 1792166"/>
                <a:gd name="connsiteY1" fmla="*/ 51005 h 1845485"/>
                <a:gd name="connsiteX2" fmla="*/ 1792166 w 1792166"/>
                <a:gd name="connsiteY2" fmla="*/ 0 h 1845485"/>
                <a:gd name="connsiteX3" fmla="*/ 300095 w 1792166"/>
                <a:gd name="connsiteY3" fmla="*/ 1748188 h 1845485"/>
                <a:gd name="connsiteX4" fmla="*/ 0 w 1792166"/>
                <a:gd name="connsiteY4" fmla="*/ 1845485 h 1845485"/>
                <a:gd name="connsiteX0" fmla="*/ 0 w 1792166"/>
                <a:gd name="connsiteY0" fmla="*/ 1845485 h 1845485"/>
                <a:gd name="connsiteX1" fmla="*/ 1443006 w 1792166"/>
                <a:gd name="connsiteY1" fmla="*/ 51005 h 1845485"/>
                <a:gd name="connsiteX2" fmla="*/ 1792166 w 1792166"/>
                <a:gd name="connsiteY2" fmla="*/ 0 h 1845485"/>
                <a:gd name="connsiteX3" fmla="*/ 350172 w 1792166"/>
                <a:gd name="connsiteY3" fmla="*/ 1771475 h 1845485"/>
                <a:gd name="connsiteX4" fmla="*/ 0 w 1792166"/>
                <a:gd name="connsiteY4" fmla="*/ 1845485 h 1845485"/>
                <a:gd name="connsiteX0" fmla="*/ 0 w 1752750"/>
                <a:gd name="connsiteY0" fmla="*/ 1927526 h 1927526"/>
                <a:gd name="connsiteX1" fmla="*/ 1403590 w 1752750"/>
                <a:gd name="connsiteY1" fmla="*/ 51005 h 1927526"/>
                <a:gd name="connsiteX2" fmla="*/ 1752750 w 1752750"/>
                <a:gd name="connsiteY2" fmla="*/ 0 h 1927526"/>
                <a:gd name="connsiteX3" fmla="*/ 310756 w 1752750"/>
                <a:gd name="connsiteY3" fmla="*/ 1771475 h 1927526"/>
                <a:gd name="connsiteX4" fmla="*/ 0 w 1752750"/>
                <a:gd name="connsiteY4" fmla="*/ 1927526 h 1927526"/>
                <a:gd name="connsiteX0" fmla="*/ 0 w 1752750"/>
                <a:gd name="connsiteY0" fmla="*/ 1927526 h 2410923"/>
                <a:gd name="connsiteX1" fmla="*/ 1403590 w 1752750"/>
                <a:gd name="connsiteY1" fmla="*/ 51005 h 2410923"/>
                <a:gd name="connsiteX2" fmla="*/ 1752750 w 1752750"/>
                <a:gd name="connsiteY2" fmla="*/ 0 h 2410923"/>
                <a:gd name="connsiteX3" fmla="*/ 1776 w 1752750"/>
                <a:gd name="connsiteY3" fmla="*/ 2410923 h 2410923"/>
                <a:gd name="connsiteX4" fmla="*/ 0 w 1752750"/>
                <a:gd name="connsiteY4" fmla="*/ 1927526 h 2410923"/>
                <a:gd name="connsiteX0" fmla="*/ 0 w 2007424"/>
                <a:gd name="connsiteY0" fmla="*/ 2577158 h 2577158"/>
                <a:gd name="connsiteX1" fmla="*/ 1658264 w 2007424"/>
                <a:gd name="connsiteY1" fmla="*/ 51005 h 2577158"/>
                <a:gd name="connsiteX2" fmla="*/ 2007424 w 2007424"/>
                <a:gd name="connsiteY2" fmla="*/ 0 h 2577158"/>
                <a:gd name="connsiteX3" fmla="*/ 256450 w 2007424"/>
                <a:gd name="connsiteY3" fmla="*/ 2410923 h 2577158"/>
                <a:gd name="connsiteX4" fmla="*/ 0 w 2007424"/>
                <a:gd name="connsiteY4" fmla="*/ 2577158 h 2577158"/>
                <a:gd name="connsiteX0" fmla="*/ 0 w 2007424"/>
                <a:gd name="connsiteY0" fmla="*/ 2603538 h 2603538"/>
                <a:gd name="connsiteX1" fmla="*/ 1796562 w 2007424"/>
                <a:gd name="connsiteY1" fmla="*/ 0 h 2603538"/>
                <a:gd name="connsiteX2" fmla="*/ 2007424 w 2007424"/>
                <a:gd name="connsiteY2" fmla="*/ 26380 h 2603538"/>
                <a:gd name="connsiteX3" fmla="*/ 256450 w 2007424"/>
                <a:gd name="connsiteY3" fmla="*/ 2437303 h 2603538"/>
                <a:gd name="connsiteX4" fmla="*/ 0 w 2007424"/>
                <a:gd name="connsiteY4" fmla="*/ 2603538 h 2603538"/>
                <a:gd name="connsiteX0" fmla="*/ 0 w 2012298"/>
                <a:gd name="connsiteY0" fmla="*/ 2590839 h 2590839"/>
                <a:gd name="connsiteX1" fmla="*/ 1801436 w 2012298"/>
                <a:gd name="connsiteY1" fmla="*/ 0 h 2590839"/>
                <a:gd name="connsiteX2" fmla="*/ 2012298 w 2012298"/>
                <a:gd name="connsiteY2" fmla="*/ 26380 h 2590839"/>
                <a:gd name="connsiteX3" fmla="*/ 261324 w 2012298"/>
                <a:gd name="connsiteY3" fmla="*/ 2437303 h 2590839"/>
                <a:gd name="connsiteX4" fmla="*/ 0 w 2012298"/>
                <a:gd name="connsiteY4" fmla="*/ 2590839 h 2590839"/>
                <a:gd name="connsiteX0" fmla="*/ 0 w 1962113"/>
                <a:gd name="connsiteY0" fmla="*/ 2590839 h 2590839"/>
                <a:gd name="connsiteX1" fmla="*/ 1801436 w 1962113"/>
                <a:gd name="connsiteY1" fmla="*/ 0 h 2590839"/>
                <a:gd name="connsiteX2" fmla="*/ 1962113 w 1962113"/>
                <a:gd name="connsiteY2" fmla="*/ 62096 h 2590839"/>
                <a:gd name="connsiteX3" fmla="*/ 261324 w 1962113"/>
                <a:gd name="connsiteY3" fmla="*/ 2437303 h 2590839"/>
                <a:gd name="connsiteX4" fmla="*/ 0 w 1962113"/>
                <a:gd name="connsiteY4" fmla="*/ 2590839 h 2590839"/>
                <a:gd name="connsiteX0" fmla="*/ 0 w 1961343"/>
                <a:gd name="connsiteY0" fmla="*/ 2590839 h 2590839"/>
                <a:gd name="connsiteX1" fmla="*/ 1801436 w 1961343"/>
                <a:gd name="connsiteY1" fmla="*/ 0 h 2590839"/>
                <a:gd name="connsiteX2" fmla="*/ 1961343 w 1961343"/>
                <a:gd name="connsiteY2" fmla="*/ 93328 h 2590839"/>
                <a:gd name="connsiteX3" fmla="*/ 261324 w 1961343"/>
                <a:gd name="connsiteY3" fmla="*/ 2437303 h 2590839"/>
                <a:gd name="connsiteX4" fmla="*/ 0 w 1961343"/>
                <a:gd name="connsiteY4" fmla="*/ 2590839 h 2590839"/>
                <a:gd name="connsiteX0" fmla="*/ 0 w 2030524"/>
                <a:gd name="connsiteY0" fmla="*/ 2590839 h 2590839"/>
                <a:gd name="connsiteX1" fmla="*/ 1801436 w 2030524"/>
                <a:gd name="connsiteY1" fmla="*/ 0 h 2590839"/>
                <a:gd name="connsiteX2" fmla="*/ 2030524 w 2030524"/>
                <a:gd name="connsiteY2" fmla="*/ 23909 h 2590839"/>
                <a:gd name="connsiteX3" fmla="*/ 261324 w 2030524"/>
                <a:gd name="connsiteY3" fmla="*/ 2437303 h 2590839"/>
                <a:gd name="connsiteX4" fmla="*/ 0 w 2030524"/>
                <a:gd name="connsiteY4" fmla="*/ 2590839 h 2590839"/>
                <a:gd name="connsiteX0" fmla="*/ 0 w 1999334"/>
                <a:gd name="connsiteY0" fmla="*/ 2590839 h 2590839"/>
                <a:gd name="connsiteX1" fmla="*/ 1801436 w 1999334"/>
                <a:gd name="connsiteY1" fmla="*/ 0 h 2590839"/>
                <a:gd name="connsiteX2" fmla="*/ 1999334 w 1999334"/>
                <a:gd name="connsiteY2" fmla="*/ 25921 h 2590839"/>
                <a:gd name="connsiteX3" fmla="*/ 261324 w 1999334"/>
                <a:gd name="connsiteY3" fmla="*/ 2437303 h 2590839"/>
                <a:gd name="connsiteX4" fmla="*/ 0 w 1999334"/>
                <a:gd name="connsiteY4" fmla="*/ 2590839 h 2590839"/>
                <a:gd name="connsiteX0" fmla="*/ 0 w 1994070"/>
                <a:gd name="connsiteY0" fmla="*/ 2590839 h 2590839"/>
                <a:gd name="connsiteX1" fmla="*/ 1801436 w 1994070"/>
                <a:gd name="connsiteY1" fmla="*/ 0 h 2590839"/>
                <a:gd name="connsiteX2" fmla="*/ 1994071 w 1994070"/>
                <a:gd name="connsiteY2" fmla="*/ 28858 h 2590839"/>
                <a:gd name="connsiteX3" fmla="*/ 261324 w 1994070"/>
                <a:gd name="connsiteY3" fmla="*/ 2437303 h 2590839"/>
                <a:gd name="connsiteX4" fmla="*/ 0 w 1994070"/>
                <a:gd name="connsiteY4" fmla="*/ 2590839 h 2590839"/>
                <a:gd name="connsiteX0" fmla="*/ 0 w 1967760"/>
                <a:gd name="connsiteY0" fmla="*/ 2590839 h 2590839"/>
                <a:gd name="connsiteX1" fmla="*/ 1801436 w 1967760"/>
                <a:gd name="connsiteY1" fmla="*/ 0 h 2590839"/>
                <a:gd name="connsiteX2" fmla="*/ 1967760 w 1967760"/>
                <a:gd name="connsiteY2" fmla="*/ 43544 h 2590839"/>
                <a:gd name="connsiteX3" fmla="*/ 261324 w 1967760"/>
                <a:gd name="connsiteY3" fmla="*/ 2437303 h 2590839"/>
                <a:gd name="connsiteX4" fmla="*/ 0 w 1967760"/>
                <a:gd name="connsiteY4" fmla="*/ 2590839 h 2590839"/>
                <a:gd name="connsiteX0" fmla="*/ -2 w 1841788"/>
                <a:gd name="connsiteY0" fmla="*/ 2434683 h 2437304"/>
                <a:gd name="connsiteX1" fmla="*/ 1675464 w 1841788"/>
                <a:gd name="connsiteY1" fmla="*/ 0 h 2437304"/>
                <a:gd name="connsiteX2" fmla="*/ 1841788 w 1841788"/>
                <a:gd name="connsiteY2" fmla="*/ 43544 h 2437304"/>
                <a:gd name="connsiteX3" fmla="*/ 135352 w 1841788"/>
                <a:gd name="connsiteY3" fmla="*/ 2437303 h 2437304"/>
                <a:gd name="connsiteX4" fmla="*/ -2 w 1841788"/>
                <a:gd name="connsiteY4" fmla="*/ 2434683 h 2437304"/>
                <a:gd name="connsiteX0" fmla="*/ -2 w 1919529"/>
                <a:gd name="connsiteY0" fmla="*/ 2501951 h 2501951"/>
                <a:gd name="connsiteX1" fmla="*/ 1753205 w 1919529"/>
                <a:gd name="connsiteY1" fmla="*/ 0 h 2501951"/>
                <a:gd name="connsiteX2" fmla="*/ 1919529 w 1919529"/>
                <a:gd name="connsiteY2" fmla="*/ 43544 h 2501951"/>
                <a:gd name="connsiteX3" fmla="*/ 213093 w 1919529"/>
                <a:gd name="connsiteY3" fmla="*/ 2437303 h 2501951"/>
                <a:gd name="connsiteX4" fmla="*/ -2 w 1919529"/>
                <a:gd name="connsiteY4" fmla="*/ 2501951 h 2501951"/>
                <a:gd name="connsiteX0" fmla="*/ 1 w 1849452"/>
                <a:gd name="connsiteY0" fmla="*/ 2437944 h 2437945"/>
                <a:gd name="connsiteX1" fmla="*/ 1683128 w 1849452"/>
                <a:gd name="connsiteY1" fmla="*/ 0 h 2437945"/>
                <a:gd name="connsiteX2" fmla="*/ 1849452 w 1849452"/>
                <a:gd name="connsiteY2" fmla="*/ 43544 h 2437945"/>
                <a:gd name="connsiteX3" fmla="*/ 143016 w 1849452"/>
                <a:gd name="connsiteY3" fmla="*/ 2437303 h 2437945"/>
                <a:gd name="connsiteX4" fmla="*/ 1 w 1849452"/>
                <a:gd name="connsiteY4" fmla="*/ 2437944 h 2437945"/>
                <a:gd name="connsiteX0" fmla="*/ -1 w 1877112"/>
                <a:gd name="connsiteY0" fmla="*/ 2475354 h 2475355"/>
                <a:gd name="connsiteX1" fmla="*/ 1710788 w 1877112"/>
                <a:gd name="connsiteY1" fmla="*/ 0 h 2475355"/>
                <a:gd name="connsiteX2" fmla="*/ 1877112 w 1877112"/>
                <a:gd name="connsiteY2" fmla="*/ 43544 h 2475355"/>
                <a:gd name="connsiteX3" fmla="*/ 170676 w 1877112"/>
                <a:gd name="connsiteY3" fmla="*/ 2437303 h 2475355"/>
                <a:gd name="connsiteX4" fmla="*/ -1 w 1877112"/>
                <a:gd name="connsiteY4" fmla="*/ 2475354 h 2475355"/>
                <a:gd name="connsiteX0" fmla="*/ -2 w 1831137"/>
                <a:gd name="connsiteY0" fmla="*/ 2455794 h 2455794"/>
                <a:gd name="connsiteX1" fmla="*/ 1664813 w 1831137"/>
                <a:gd name="connsiteY1" fmla="*/ 0 h 2455794"/>
                <a:gd name="connsiteX2" fmla="*/ 1831137 w 1831137"/>
                <a:gd name="connsiteY2" fmla="*/ 43544 h 2455794"/>
                <a:gd name="connsiteX3" fmla="*/ 124701 w 1831137"/>
                <a:gd name="connsiteY3" fmla="*/ 2437303 h 2455794"/>
                <a:gd name="connsiteX4" fmla="*/ -2 w 1831137"/>
                <a:gd name="connsiteY4" fmla="*/ 2455794 h 2455794"/>
                <a:gd name="connsiteX0" fmla="*/ -1 w 1831141"/>
                <a:gd name="connsiteY0" fmla="*/ 2455794 h 2455794"/>
                <a:gd name="connsiteX1" fmla="*/ 1664817 w 1831141"/>
                <a:gd name="connsiteY1" fmla="*/ 0 h 2455794"/>
                <a:gd name="connsiteX2" fmla="*/ 1831141 w 1831141"/>
                <a:gd name="connsiteY2" fmla="*/ 43544 h 2455794"/>
                <a:gd name="connsiteX3" fmla="*/ 124705 w 1831141"/>
                <a:gd name="connsiteY3" fmla="*/ 2437303 h 2455794"/>
                <a:gd name="connsiteX4" fmla="*/ -1 w 1831141"/>
                <a:gd name="connsiteY4" fmla="*/ 2455794 h 2455794"/>
                <a:gd name="connsiteX0" fmla="*/ 2 w 1824041"/>
                <a:gd name="connsiteY0" fmla="*/ 2469864 h 2469865"/>
                <a:gd name="connsiteX1" fmla="*/ 1657717 w 1824041"/>
                <a:gd name="connsiteY1" fmla="*/ 0 h 2469865"/>
                <a:gd name="connsiteX2" fmla="*/ 1824041 w 1824041"/>
                <a:gd name="connsiteY2" fmla="*/ 43544 h 2469865"/>
                <a:gd name="connsiteX3" fmla="*/ 117605 w 1824041"/>
                <a:gd name="connsiteY3" fmla="*/ 2437303 h 2469865"/>
                <a:gd name="connsiteX4" fmla="*/ 2 w 1824041"/>
                <a:gd name="connsiteY4" fmla="*/ 2469864 h 2469865"/>
                <a:gd name="connsiteX0" fmla="*/ -1 w 1831138"/>
                <a:gd name="connsiteY0" fmla="*/ 2455794 h 2455794"/>
                <a:gd name="connsiteX1" fmla="*/ 1664814 w 1831138"/>
                <a:gd name="connsiteY1" fmla="*/ 0 h 2455794"/>
                <a:gd name="connsiteX2" fmla="*/ 1831138 w 1831138"/>
                <a:gd name="connsiteY2" fmla="*/ 43544 h 2455794"/>
                <a:gd name="connsiteX3" fmla="*/ 124702 w 1831138"/>
                <a:gd name="connsiteY3" fmla="*/ 2437303 h 2455794"/>
                <a:gd name="connsiteX4" fmla="*/ -1 w 1831138"/>
                <a:gd name="connsiteY4" fmla="*/ 2455794 h 2455794"/>
                <a:gd name="connsiteX0" fmla="*/ 1 w 1831695"/>
                <a:gd name="connsiteY0" fmla="*/ 2473127 h 2473128"/>
                <a:gd name="connsiteX1" fmla="*/ 1665371 w 1831695"/>
                <a:gd name="connsiteY1" fmla="*/ 0 h 2473128"/>
                <a:gd name="connsiteX2" fmla="*/ 1831695 w 1831695"/>
                <a:gd name="connsiteY2" fmla="*/ 43544 h 2473128"/>
                <a:gd name="connsiteX3" fmla="*/ 125259 w 1831695"/>
                <a:gd name="connsiteY3" fmla="*/ 2437303 h 2473128"/>
                <a:gd name="connsiteX4" fmla="*/ 1 w 1831695"/>
                <a:gd name="connsiteY4" fmla="*/ 2473127 h 2473128"/>
                <a:gd name="connsiteX0" fmla="*/ 1 w 1728156"/>
                <a:gd name="connsiteY0" fmla="*/ 2473127 h 2473128"/>
                <a:gd name="connsiteX1" fmla="*/ 1665371 w 1728156"/>
                <a:gd name="connsiteY1" fmla="*/ 0 h 2473128"/>
                <a:gd name="connsiteX2" fmla="*/ 1728156 w 1728156"/>
                <a:gd name="connsiteY2" fmla="*/ 207252 h 2473128"/>
                <a:gd name="connsiteX3" fmla="*/ 125259 w 1728156"/>
                <a:gd name="connsiteY3" fmla="*/ 2437303 h 2473128"/>
                <a:gd name="connsiteX4" fmla="*/ 1 w 1728156"/>
                <a:gd name="connsiteY4" fmla="*/ 2473127 h 2473128"/>
                <a:gd name="connsiteX0" fmla="*/ 1 w 1696389"/>
                <a:gd name="connsiteY0" fmla="*/ 2473127 h 2473128"/>
                <a:gd name="connsiteX1" fmla="*/ 1665371 w 1696389"/>
                <a:gd name="connsiteY1" fmla="*/ 0 h 2473128"/>
                <a:gd name="connsiteX2" fmla="*/ 1696390 w 1696389"/>
                <a:gd name="connsiteY2" fmla="*/ 254957 h 2473128"/>
                <a:gd name="connsiteX3" fmla="*/ 125259 w 1696389"/>
                <a:gd name="connsiteY3" fmla="*/ 2437303 h 2473128"/>
                <a:gd name="connsiteX4" fmla="*/ 1 w 1696389"/>
                <a:gd name="connsiteY4" fmla="*/ 2473127 h 2473128"/>
                <a:gd name="connsiteX0" fmla="*/ 1 w 1696389"/>
                <a:gd name="connsiteY0" fmla="*/ 2397799 h 2397800"/>
                <a:gd name="connsiteX1" fmla="*/ 1628925 w 1696389"/>
                <a:gd name="connsiteY1" fmla="*/ 0 h 2397800"/>
                <a:gd name="connsiteX2" fmla="*/ 1696390 w 1696389"/>
                <a:gd name="connsiteY2" fmla="*/ 179629 h 2397800"/>
                <a:gd name="connsiteX3" fmla="*/ 125259 w 1696389"/>
                <a:gd name="connsiteY3" fmla="*/ 2361975 h 2397800"/>
                <a:gd name="connsiteX4" fmla="*/ 1 w 1696389"/>
                <a:gd name="connsiteY4" fmla="*/ 2397799 h 2397800"/>
                <a:gd name="connsiteX0" fmla="*/ 1 w 1696389"/>
                <a:gd name="connsiteY0" fmla="*/ 2299129 h 2299130"/>
                <a:gd name="connsiteX1" fmla="*/ 1557720 w 1696389"/>
                <a:gd name="connsiteY1" fmla="*/ 0 h 2299130"/>
                <a:gd name="connsiteX2" fmla="*/ 1696390 w 1696389"/>
                <a:gd name="connsiteY2" fmla="*/ 80959 h 2299130"/>
                <a:gd name="connsiteX3" fmla="*/ 125259 w 1696389"/>
                <a:gd name="connsiteY3" fmla="*/ 2263305 h 2299130"/>
                <a:gd name="connsiteX4" fmla="*/ 1 w 1696389"/>
                <a:gd name="connsiteY4" fmla="*/ 2299129 h 2299130"/>
                <a:gd name="connsiteX0" fmla="*/ 1 w 1696389"/>
                <a:gd name="connsiteY0" fmla="*/ 2277260 h 2277261"/>
                <a:gd name="connsiteX1" fmla="*/ 1511642 w 1696389"/>
                <a:gd name="connsiteY1" fmla="*/ 1 h 2277261"/>
                <a:gd name="connsiteX2" fmla="*/ 1696390 w 1696389"/>
                <a:gd name="connsiteY2" fmla="*/ 59090 h 2277261"/>
                <a:gd name="connsiteX3" fmla="*/ 125259 w 1696389"/>
                <a:gd name="connsiteY3" fmla="*/ 2241436 h 2277261"/>
                <a:gd name="connsiteX4" fmla="*/ 1 w 1696389"/>
                <a:gd name="connsiteY4" fmla="*/ 2277260 h 2277261"/>
                <a:gd name="connsiteX0" fmla="*/ 1 w 1747413"/>
                <a:gd name="connsiteY0" fmla="*/ 2277260 h 2277261"/>
                <a:gd name="connsiteX1" fmla="*/ 1511642 w 1747413"/>
                <a:gd name="connsiteY1" fmla="*/ 1 h 2277261"/>
                <a:gd name="connsiteX2" fmla="*/ 1747412 w 1747413"/>
                <a:gd name="connsiteY2" fmla="*/ 23414 h 2277261"/>
                <a:gd name="connsiteX3" fmla="*/ 125259 w 1747413"/>
                <a:gd name="connsiteY3" fmla="*/ 2241436 h 2277261"/>
                <a:gd name="connsiteX4" fmla="*/ 1 w 1747413"/>
                <a:gd name="connsiteY4" fmla="*/ 2277260 h 227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7413" h="2277261">
                  <a:moveTo>
                    <a:pt x="1" y="2277260"/>
                  </a:moveTo>
                  <a:lnTo>
                    <a:pt x="1511642" y="1"/>
                  </a:lnTo>
                  <a:lnTo>
                    <a:pt x="1747412" y="23414"/>
                  </a:lnTo>
                  <a:lnTo>
                    <a:pt x="125259" y="2241436"/>
                  </a:lnTo>
                  <a:lnTo>
                    <a:pt x="1" y="2277260"/>
                  </a:lnTo>
                  <a:close/>
                </a:path>
              </a:pathLst>
            </a:custGeom>
            <a:solidFill>
              <a:srgbClr val="E88A4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5C9255B-1D2E-410F-A2DE-C064A604922E}"/>
                </a:ext>
              </a:extLst>
            </p:cNvPr>
            <p:cNvSpPr/>
            <p:nvPr/>
          </p:nvSpPr>
          <p:spPr>
            <a:xfrm>
              <a:off x="7790632" y="3388512"/>
              <a:ext cx="1168688" cy="174422"/>
            </a:xfrm>
            <a:custGeom>
              <a:avLst/>
              <a:gdLst>
                <a:gd name="connsiteX0" fmla="*/ 0 w 2780778"/>
                <a:gd name="connsiteY0" fmla="*/ 0 h 87682"/>
                <a:gd name="connsiteX1" fmla="*/ 2780778 w 2780778"/>
                <a:gd name="connsiteY1" fmla="*/ 0 h 87682"/>
                <a:gd name="connsiteX2" fmla="*/ 2780778 w 2780778"/>
                <a:gd name="connsiteY2" fmla="*/ 87682 h 87682"/>
                <a:gd name="connsiteX3" fmla="*/ 0 w 2780778"/>
                <a:gd name="connsiteY3" fmla="*/ 87682 h 87682"/>
                <a:gd name="connsiteX4" fmla="*/ 0 w 2780778"/>
                <a:gd name="connsiteY4" fmla="*/ 0 h 87682"/>
                <a:gd name="connsiteX0" fmla="*/ 0 w 2780778"/>
                <a:gd name="connsiteY0" fmla="*/ 538619 h 626301"/>
                <a:gd name="connsiteX1" fmla="*/ 2517731 w 2780778"/>
                <a:gd name="connsiteY1" fmla="*/ 0 h 626301"/>
                <a:gd name="connsiteX2" fmla="*/ 2780778 w 2780778"/>
                <a:gd name="connsiteY2" fmla="*/ 626301 h 626301"/>
                <a:gd name="connsiteX3" fmla="*/ 0 w 2780778"/>
                <a:gd name="connsiteY3" fmla="*/ 626301 h 626301"/>
                <a:gd name="connsiteX4" fmla="*/ 0 w 2780778"/>
                <a:gd name="connsiteY4" fmla="*/ 538619 h 626301"/>
                <a:gd name="connsiteX0" fmla="*/ 0 w 2542783"/>
                <a:gd name="connsiteY0" fmla="*/ 538619 h 626301"/>
                <a:gd name="connsiteX1" fmla="*/ 2517731 w 2542783"/>
                <a:gd name="connsiteY1" fmla="*/ 0 h 626301"/>
                <a:gd name="connsiteX2" fmla="*/ 2542783 w 2542783"/>
                <a:gd name="connsiteY2" fmla="*/ 175364 h 626301"/>
                <a:gd name="connsiteX3" fmla="*/ 0 w 2542783"/>
                <a:gd name="connsiteY3" fmla="*/ 626301 h 626301"/>
                <a:gd name="connsiteX4" fmla="*/ 0 w 2542783"/>
                <a:gd name="connsiteY4" fmla="*/ 538619 h 626301"/>
                <a:gd name="connsiteX0" fmla="*/ 0 w 2567835"/>
                <a:gd name="connsiteY0" fmla="*/ 538619 h 626301"/>
                <a:gd name="connsiteX1" fmla="*/ 2517731 w 2567835"/>
                <a:gd name="connsiteY1" fmla="*/ 0 h 626301"/>
                <a:gd name="connsiteX2" fmla="*/ 2567835 w 2567835"/>
                <a:gd name="connsiteY2" fmla="*/ 162838 h 626301"/>
                <a:gd name="connsiteX3" fmla="*/ 0 w 2567835"/>
                <a:gd name="connsiteY3" fmla="*/ 626301 h 626301"/>
                <a:gd name="connsiteX4" fmla="*/ 0 w 2567835"/>
                <a:gd name="connsiteY4" fmla="*/ 538619 h 626301"/>
                <a:gd name="connsiteX0" fmla="*/ 0 w 2567835"/>
                <a:gd name="connsiteY0" fmla="*/ 538619 h 626301"/>
                <a:gd name="connsiteX1" fmla="*/ 2517731 w 2567835"/>
                <a:gd name="connsiteY1" fmla="*/ 0 h 626301"/>
                <a:gd name="connsiteX2" fmla="*/ 2567835 w 2567835"/>
                <a:gd name="connsiteY2" fmla="*/ 112734 h 626301"/>
                <a:gd name="connsiteX3" fmla="*/ 0 w 2567835"/>
                <a:gd name="connsiteY3" fmla="*/ 626301 h 626301"/>
                <a:gd name="connsiteX4" fmla="*/ 0 w 2567835"/>
                <a:gd name="connsiteY4" fmla="*/ 538619 h 626301"/>
                <a:gd name="connsiteX0" fmla="*/ 75157 w 2642992"/>
                <a:gd name="connsiteY0" fmla="*/ 538619 h 839244"/>
                <a:gd name="connsiteX1" fmla="*/ 2592888 w 2642992"/>
                <a:gd name="connsiteY1" fmla="*/ 0 h 839244"/>
                <a:gd name="connsiteX2" fmla="*/ 2642992 w 2642992"/>
                <a:gd name="connsiteY2" fmla="*/ 112734 h 839244"/>
                <a:gd name="connsiteX3" fmla="*/ 0 w 2642992"/>
                <a:gd name="connsiteY3" fmla="*/ 839244 h 839244"/>
                <a:gd name="connsiteX4" fmla="*/ 75157 w 2642992"/>
                <a:gd name="connsiteY4" fmla="*/ 538619 h 839244"/>
                <a:gd name="connsiteX0" fmla="*/ 75157 w 2592888"/>
                <a:gd name="connsiteY0" fmla="*/ 538619 h 839244"/>
                <a:gd name="connsiteX1" fmla="*/ 2592888 w 2592888"/>
                <a:gd name="connsiteY1" fmla="*/ 0 h 839244"/>
                <a:gd name="connsiteX2" fmla="*/ 2592888 w 2592888"/>
                <a:gd name="connsiteY2" fmla="*/ 300625 h 839244"/>
                <a:gd name="connsiteX3" fmla="*/ 0 w 2592888"/>
                <a:gd name="connsiteY3" fmla="*/ 839244 h 839244"/>
                <a:gd name="connsiteX4" fmla="*/ 75157 w 2592888"/>
                <a:gd name="connsiteY4" fmla="*/ 538619 h 839244"/>
                <a:gd name="connsiteX0" fmla="*/ 65601 w 2583332"/>
                <a:gd name="connsiteY0" fmla="*/ 538619 h 816404"/>
                <a:gd name="connsiteX1" fmla="*/ 2583332 w 2583332"/>
                <a:gd name="connsiteY1" fmla="*/ 0 h 816404"/>
                <a:gd name="connsiteX2" fmla="*/ 2583332 w 2583332"/>
                <a:gd name="connsiteY2" fmla="*/ 300625 h 816404"/>
                <a:gd name="connsiteX3" fmla="*/ 0 w 2583332"/>
                <a:gd name="connsiteY3" fmla="*/ 816404 h 816404"/>
                <a:gd name="connsiteX4" fmla="*/ 65601 w 2583332"/>
                <a:gd name="connsiteY4" fmla="*/ 538619 h 81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3332" h="816404">
                  <a:moveTo>
                    <a:pt x="65601" y="538619"/>
                  </a:moveTo>
                  <a:lnTo>
                    <a:pt x="2583332" y="0"/>
                  </a:lnTo>
                  <a:lnTo>
                    <a:pt x="2583332" y="300625"/>
                  </a:lnTo>
                  <a:lnTo>
                    <a:pt x="0" y="816404"/>
                  </a:lnTo>
                  <a:lnTo>
                    <a:pt x="65601" y="538619"/>
                  </a:lnTo>
                  <a:close/>
                </a:path>
              </a:pathLst>
            </a:custGeom>
            <a:solidFill>
              <a:srgbClr val="E88A4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E9FE2BD5-8CF1-44F9-B2F8-1044ADEE2F88}"/>
                </a:ext>
              </a:extLst>
            </p:cNvPr>
            <p:cNvSpPr/>
            <p:nvPr/>
          </p:nvSpPr>
          <p:spPr>
            <a:xfrm>
              <a:off x="7761950" y="3037401"/>
              <a:ext cx="836323" cy="35354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0 w 2146760"/>
                <a:gd name="connsiteY0" fmla="*/ 216731 h 1779904"/>
                <a:gd name="connsiteX1" fmla="*/ 2146695 w 2146760"/>
                <a:gd name="connsiteY1" fmla="*/ 0 h 1779904"/>
                <a:gd name="connsiteX2" fmla="*/ 2132038 w 2146760"/>
                <a:gd name="connsiteY2" fmla="*/ 1334055 h 1779904"/>
                <a:gd name="connsiteX3" fmla="*/ 38957 w 2146760"/>
                <a:gd name="connsiteY3" fmla="*/ 1779904 h 1779904"/>
                <a:gd name="connsiteX4" fmla="*/ 0 w 2146760"/>
                <a:gd name="connsiteY4" fmla="*/ 216731 h 1779904"/>
                <a:gd name="connsiteX0" fmla="*/ 0 w 2146760"/>
                <a:gd name="connsiteY0" fmla="*/ 216731 h 1779904"/>
                <a:gd name="connsiteX1" fmla="*/ 2146695 w 2146760"/>
                <a:gd name="connsiteY1" fmla="*/ 0 h 1779904"/>
                <a:gd name="connsiteX2" fmla="*/ 2132039 w 2146760"/>
                <a:gd name="connsiteY2" fmla="*/ 1334054 h 1779904"/>
                <a:gd name="connsiteX3" fmla="*/ 38957 w 2146760"/>
                <a:gd name="connsiteY3" fmla="*/ 1779904 h 1779904"/>
                <a:gd name="connsiteX4" fmla="*/ 0 w 2146760"/>
                <a:gd name="connsiteY4" fmla="*/ 216731 h 1779904"/>
                <a:gd name="connsiteX0" fmla="*/ 0 w 2146760"/>
                <a:gd name="connsiteY0" fmla="*/ 216731 h 1550924"/>
                <a:gd name="connsiteX1" fmla="*/ 2146695 w 2146760"/>
                <a:gd name="connsiteY1" fmla="*/ 0 h 1550924"/>
                <a:gd name="connsiteX2" fmla="*/ 2132039 w 2146760"/>
                <a:gd name="connsiteY2" fmla="*/ 1334054 h 1550924"/>
                <a:gd name="connsiteX3" fmla="*/ 38957 w 2146760"/>
                <a:gd name="connsiteY3" fmla="*/ 1550924 h 1550924"/>
                <a:gd name="connsiteX4" fmla="*/ 0 w 2146760"/>
                <a:gd name="connsiteY4" fmla="*/ 216731 h 1550924"/>
                <a:gd name="connsiteX0" fmla="*/ 115192 w 2261952"/>
                <a:gd name="connsiteY0" fmla="*/ 216731 h 1550924"/>
                <a:gd name="connsiteX1" fmla="*/ 2261887 w 2261952"/>
                <a:gd name="connsiteY1" fmla="*/ 0 h 1550924"/>
                <a:gd name="connsiteX2" fmla="*/ 2247231 w 2261952"/>
                <a:gd name="connsiteY2" fmla="*/ 1334054 h 1550924"/>
                <a:gd name="connsiteX3" fmla="*/ 154149 w 2261952"/>
                <a:gd name="connsiteY3" fmla="*/ 1550924 h 1550924"/>
                <a:gd name="connsiteX4" fmla="*/ 0 w 2261952"/>
                <a:gd name="connsiteY4" fmla="*/ 922178 h 1550924"/>
                <a:gd name="connsiteX5" fmla="*/ 115192 w 2261952"/>
                <a:gd name="connsiteY5" fmla="*/ 216731 h 1550924"/>
                <a:gd name="connsiteX0" fmla="*/ 0 w 2281802"/>
                <a:gd name="connsiteY0" fmla="*/ 195914 h 1550924"/>
                <a:gd name="connsiteX1" fmla="*/ 2281737 w 2281802"/>
                <a:gd name="connsiteY1" fmla="*/ 0 h 1550924"/>
                <a:gd name="connsiteX2" fmla="*/ 2267081 w 2281802"/>
                <a:gd name="connsiteY2" fmla="*/ 1334054 h 1550924"/>
                <a:gd name="connsiteX3" fmla="*/ 173999 w 2281802"/>
                <a:gd name="connsiteY3" fmla="*/ 1550924 h 1550924"/>
                <a:gd name="connsiteX4" fmla="*/ 19850 w 2281802"/>
                <a:gd name="connsiteY4" fmla="*/ 922178 h 1550924"/>
                <a:gd name="connsiteX5" fmla="*/ 0 w 2281802"/>
                <a:gd name="connsiteY5" fmla="*/ 195914 h 1550924"/>
                <a:gd name="connsiteX0" fmla="*/ 0 w 2281802"/>
                <a:gd name="connsiteY0" fmla="*/ 195914 h 1696638"/>
                <a:gd name="connsiteX1" fmla="*/ 2281737 w 2281802"/>
                <a:gd name="connsiteY1" fmla="*/ 0 h 1696638"/>
                <a:gd name="connsiteX2" fmla="*/ 2267081 w 2281802"/>
                <a:gd name="connsiteY2" fmla="*/ 1334054 h 1696638"/>
                <a:gd name="connsiteX3" fmla="*/ 241520 w 2281802"/>
                <a:gd name="connsiteY3" fmla="*/ 1696638 h 1696638"/>
                <a:gd name="connsiteX4" fmla="*/ 19850 w 2281802"/>
                <a:gd name="connsiteY4" fmla="*/ 922178 h 1696638"/>
                <a:gd name="connsiteX5" fmla="*/ 0 w 2281802"/>
                <a:gd name="connsiteY5" fmla="*/ 195914 h 1696638"/>
                <a:gd name="connsiteX0" fmla="*/ 0 w 2433664"/>
                <a:gd name="connsiteY0" fmla="*/ 195914 h 1696638"/>
                <a:gd name="connsiteX1" fmla="*/ 2433659 w 2433664"/>
                <a:gd name="connsiteY1" fmla="*/ 0 h 1696638"/>
                <a:gd name="connsiteX2" fmla="*/ 2267081 w 2433664"/>
                <a:gd name="connsiteY2" fmla="*/ 1334054 h 1696638"/>
                <a:gd name="connsiteX3" fmla="*/ 241520 w 2433664"/>
                <a:gd name="connsiteY3" fmla="*/ 1696638 h 1696638"/>
                <a:gd name="connsiteX4" fmla="*/ 19850 w 2433664"/>
                <a:gd name="connsiteY4" fmla="*/ 922178 h 1696638"/>
                <a:gd name="connsiteX5" fmla="*/ 0 w 2433664"/>
                <a:gd name="connsiteY5" fmla="*/ 195914 h 1696638"/>
                <a:gd name="connsiteX0" fmla="*/ 0 w 2435884"/>
                <a:gd name="connsiteY0" fmla="*/ 195914 h 1696638"/>
                <a:gd name="connsiteX1" fmla="*/ 2433659 w 2435884"/>
                <a:gd name="connsiteY1" fmla="*/ 0 h 1696638"/>
                <a:gd name="connsiteX2" fmla="*/ 2435884 w 2435884"/>
                <a:gd name="connsiteY2" fmla="*/ 1354870 h 1696638"/>
                <a:gd name="connsiteX3" fmla="*/ 241520 w 2435884"/>
                <a:gd name="connsiteY3" fmla="*/ 1696638 h 1696638"/>
                <a:gd name="connsiteX4" fmla="*/ 19850 w 2435884"/>
                <a:gd name="connsiteY4" fmla="*/ 922178 h 1696638"/>
                <a:gd name="connsiteX5" fmla="*/ 0 w 2435884"/>
                <a:gd name="connsiteY5" fmla="*/ 195914 h 1696638"/>
                <a:gd name="connsiteX0" fmla="*/ 0 w 2435884"/>
                <a:gd name="connsiteY0" fmla="*/ 195914 h 1696638"/>
                <a:gd name="connsiteX1" fmla="*/ 2433659 w 2435884"/>
                <a:gd name="connsiteY1" fmla="*/ 0 h 1696638"/>
                <a:gd name="connsiteX2" fmla="*/ 2435884 w 2435884"/>
                <a:gd name="connsiteY2" fmla="*/ 1354870 h 1696638"/>
                <a:gd name="connsiteX3" fmla="*/ 241520 w 2435884"/>
                <a:gd name="connsiteY3" fmla="*/ 1696638 h 1696638"/>
                <a:gd name="connsiteX4" fmla="*/ 2969 w 2435884"/>
                <a:gd name="connsiteY4" fmla="*/ 838912 h 1696638"/>
                <a:gd name="connsiteX5" fmla="*/ 0 w 2435884"/>
                <a:gd name="connsiteY5" fmla="*/ 195914 h 1696638"/>
                <a:gd name="connsiteX0" fmla="*/ 28704 w 2464588"/>
                <a:gd name="connsiteY0" fmla="*/ 195914 h 1696638"/>
                <a:gd name="connsiteX1" fmla="*/ 2462363 w 2464588"/>
                <a:gd name="connsiteY1" fmla="*/ 0 h 1696638"/>
                <a:gd name="connsiteX2" fmla="*/ 2464588 w 2464588"/>
                <a:gd name="connsiteY2" fmla="*/ 1354870 h 1696638"/>
                <a:gd name="connsiteX3" fmla="*/ 270224 w 2464588"/>
                <a:gd name="connsiteY3" fmla="*/ 1696638 h 1696638"/>
                <a:gd name="connsiteX4" fmla="*/ 22 w 2464588"/>
                <a:gd name="connsiteY4" fmla="*/ 909168 h 1696638"/>
                <a:gd name="connsiteX5" fmla="*/ 28704 w 2464588"/>
                <a:gd name="connsiteY5" fmla="*/ 195914 h 1696638"/>
                <a:gd name="connsiteX0" fmla="*/ 0 w 2467535"/>
                <a:gd name="connsiteY0" fmla="*/ 195914 h 1696638"/>
                <a:gd name="connsiteX1" fmla="*/ 2465310 w 2467535"/>
                <a:gd name="connsiteY1" fmla="*/ 0 h 1696638"/>
                <a:gd name="connsiteX2" fmla="*/ 2467535 w 2467535"/>
                <a:gd name="connsiteY2" fmla="*/ 1354870 h 1696638"/>
                <a:gd name="connsiteX3" fmla="*/ 273171 w 2467535"/>
                <a:gd name="connsiteY3" fmla="*/ 1696638 h 1696638"/>
                <a:gd name="connsiteX4" fmla="*/ 2969 w 2467535"/>
                <a:gd name="connsiteY4" fmla="*/ 909168 h 1696638"/>
                <a:gd name="connsiteX5" fmla="*/ 0 w 2467535"/>
                <a:gd name="connsiteY5" fmla="*/ 195914 h 1696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7535" h="1696638">
                  <a:moveTo>
                    <a:pt x="0" y="195914"/>
                  </a:moveTo>
                  <a:lnTo>
                    <a:pt x="2465310" y="0"/>
                  </a:lnTo>
                  <a:cubicBezTo>
                    <a:pt x="2466567" y="477694"/>
                    <a:pt x="2466278" y="877176"/>
                    <a:pt x="2467535" y="1354870"/>
                  </a:cubicBezTo>
                  <a:lnTo>
                    <a:pt x="273171" y="1696638"/>
                  </a:lnTo>
                  <a:cubicBezTo>
                    <a:pt x="255548" y="1507872"/>
                    <a:pt x="20592" y="1097934"/>
                    <a:pt x="2969" y="909168"/>
                  </a:cubicBezTo>
                  <a:cubicBezTo>
                    <a:pt x="1979" y="694835"/>
                    <a:pt x="990" y="410247"/>
                    <a:pt x="0" y="195914"/>
                  </a:cubicBezTo>
                  <a:close/>
                </a:path>
              </a:pathLst>
            </a:custGeom>
            <a:solidFill>
              <a:srgbClr val="FFFF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3A5C132-D371-4155-80AC-5C6FB5150B21}"/>
                </a:ext>
              </a:extLst>
            </p:cNvPr>
            <p:cNvSpPr/>
            <p:nvPr/>
          </p:nvSpPr>
          <p:spPr>
            <a:xfrm>
              <a:off x="7389543" y="2642893"/>
              <a:ext cx="1561674" cy="803468"/>
            </a:xfrm>
            <a:custGeom>
              <a:avLst/>
              <a:gdLst>
                <a:gd name="connsiteX0" fmla="*/ 0 w 2538590"/>
                <a:gd name="connsiteY0" fmla="*/ 0 h 1779229"/>
                <a:gd name="connsiteX1" fmla="*/ 2538590 w 2538590"/>
                <a:gd name="connsiteY1" fmla="*/ 0 h 1779229"/>
                <a:gd name="connsiteX2" fmla="*/ 2538590 w 2538590"/>
                <a:gd name="connsiteY2" fmla="*/ 1779229 h 1779229"/>
                <a:gd name="connsiteX3" fmla="*/ 0 w 2538590"/>
                <a:gd name="connsiteY3" fmla="*/ 1779229 h 1779229"/>
                <a:gd name="connsiteX4" fmla="*/ 0 w 2538590"/>
                <a:gd name="connsiteY4" fmla="*/ 0 h 1779229"/>
                <a:gd name="connsiteX0" fmla="*/ 0 w 3515621"/>
                <a:gd name="connsiteY0" fmla="*/ 275573 h 1779229"/>
                <a:gd name="connsiteX1" fmla="*/ 3515621 w 3515621"/>
                <a:gd name="connsiteY1" fmla="*/ 0 h 1779229"/>
                <a:gd name="connsiteX2" fmla="*/ 3515621 w 3515621"/>
                <a:gd name="connsiteY2" fmla="*/ 1779229 h 1779229"/>
                <a:gd name="connsiteX3" fmla="*/ 977031 w 3515621"/>
                <a:gd name="connsiteY3" fmla="*/ 1779229 h 1779229"/>
                <a:gd name="connsiteX4" fmla="*/ 0 w 3515621"/>
                <a:gd name="connsiteY4" fmla="*/ 275573 h 1779229"/>
                <a:gd name="connsiteX0" fmla="*/ 0 w 3515621"/>
                <a:gd name="connsiteY0" fmla="*/ 275573 h 2367952"/>
                <a:gd name="connsiteX1" fmla="*/ 3515621 w 3515621"/>
                <a:gd name="connsiteY1" fmla="*/ 0 h 2367952"/>
                <a:gd name="connsiteX2" fmla="*/ 3515621 w 3515621"/>
                <a:gd name="connsiteY2" fmla="*/ 1779229 h 2367952"/>
                <a:gd name="connsiteX3" fmla="*/ 1014609 w 3515621"/>
                <a:gd name="connsiteY3" fmla="*/ 2367952 h 2367952"/>
                <a:gd name="connsiteX4" fmla="*/ 0 w 3515621"/>
                <a:gd name="connsiteY4" fmla="*/ 275573 h 2367952"/>
                <a:gd name="connsiteX0" fmla="*/ 0 w 3515621"/>
                <a:gd name="connsiteY0" fmla="*/ 263047 h 2355426"/>
                <a:gd name="connsiteX1" fmla="*/ 2588695 w 3515621"/>
                <a:gd name="connsiteY1" fmla="*/ 0 h 2355426"/>
                <a:gd name="connsiteX2" fmla="*/ 3515621 w 3515621"/>
                <a:gd name="connsiteY2" fmla="*/ 1766703 h 2355426"/>
                <a:gd name="connsiteX3" fmla="*/ 1014609 w 3515621"/>
                <a:gd name="connsiteY3" fmla="*/ 2355426 h 2355426"/>
                <a:gd name="connsiteX4" fmla="*/ 0 w 3515621"/>
                <a:gd name="connsiteY4" fmla="*/ 263047 h 2355426"/>
                <a:gd name="connsiteX0" fmla="*/ 0 w 3942044"/>
                <a:gd name="connsiteY0" fmla="*/ 263047 h 2355426"/>
                <a:gd name="connsiteX1" fmla="*/ 2588695 w 3942044"/>
                <a:gd name="connsiteY1" fmla="*/ 0 h 2355426"/>
                <a:gd name="connsiteX2" fmla="*/ 3942044 w 3942044"/>
                <a:gd name="connsiteY2" fmla="*/ 1810055 h 2355426"/>
                <a:gd name="connsiteX3" fmla="*/ 1014609 w 3942044"/>
                <a:gd name="connsiteY3" fmla="*/ 2355426 h 2355426"/>
                <a:gd name="connsiteX4" fmla="*/ 0 w 3942044"/>
                <a:gd name="connsiteY4" fmla="*/ 263047 h 2355426"/>
                <a:gd name="connsiteX0" fmla="*/ 0 w 3942044"/>
                <a:gd name="connsiteY0" fmla="*/ 263047 h 2355426"/>
                <a:gd name="connsiteX1" fmla="*/ 2588695 w 3942044"/>
                <a:gd name="connsiteY1" fmla="*/ 0 h 2355426"/>
                <a:gd name="connsiteX2" fmla="*/ 3942044 w 3942044"/>
                <a:gd name="connsiteY2" fmla="*/ 1752253 h 2355426"/>
                <a:gd name="connsiteX3" fmla="*/ 1014609 w 3942044"/>
                <a:gd name="connsiteY3" fmla="*/ 2355426 h 2355426"/>
                <a:gd name="connsiteX4" fmla="*/ 0 w 3942044"/>
                <a:gd name="connsiteY4" fmla="*/ 263047 h 2355426"/>
                <a:gd name="connsiteX0" fmla="*/ 0 w 4027328"/>
                <a:gd name="connsiteY0" fmla="*/ 263047 h 2355426"/>
                <a:gd name="connsiteX1" fmla="*/ 2588695 w 4027328"/>
                <a:gd name="connsiteY1" fmla="*/ 0 h 2355426"/>
                <a:gd name="connsiteX2" fmla="*/ 4027328 w 4027328"/>
                <a:gd name="connsiteY2" fmla="*/ 1727644 h 2355426"/>
                <a:gd name="connsiteX3" fmla="*/ 1014609 w 4027328"/>
                <a:gd name="connsiteY3" fmla="*/ 2355426 h 2355426"/>
                <a:gd name="connsiteX4" fmla="*/ 0 w 4027328"/>
                <a:gd name="connsiteY4" fmla="*/ 263047 h 2355426"/>
                <a:gd name="connsiteX0" fmla="*/ 0 w 4027328"/>
                <a:gd name="connsiteY0" fmla="*/ 263047 h 2293904"/>
                <a:gd name="connsiteX1" fmla="*/ 2588695 w 4027328"/>
                <a:gd name="connsiteY1" fmla="*/ 0 h 2293904"/>
                <a:gd name="connsiteX2" fmla="*/ 4027328 w 4027328"/>
                <a:gd name="connsiteY2" fmla="*/ 1727644 h 2293904"/>
                <a:gd name="connsiteX3" fmla="*/ 1185179 w 4027328"/>
                <a:gd name="connsiteY3" fmla="*/ 2293904 h 2293904"/>
                <a:gd name="connsiteX4" fmla="*/ 0 w 4027328"/>
                <a:gd name="connsiteY4" fmla="*/ 263047 h 2293904"/>
                <a:gd name="connsiteX0" fmla="*/ 0 w 4027328"/>
                <a:gd name="connsiteY0" fmla="*/ 263047 h 2281600"/>
                <a:gd name="connsiteX1" fmla="*/ 2588695 w 4027328"/>
                <a:gd name="connsiteY1" fmla="*/ 0 h 2281600"/>
                <a:gd name="connsiteX2" fmla="*/ 4027328 w 4027328"/>
                <a:gd name="connsiteY2" fmla="*/ 1727644 h 2281600"/>
                <a:gd name="connsiteX3" fmla="*/ 1170965 w 4027328"/>
                <a:gd name="connsiteY3" fmla="*/ 2281600 h 2281600"/>
                <a:gd name="connsiteX4" fmla="*/ 0 w 4027328"/>
                <a:gd name="connsiteY4" fmla="*/ 263047 h 2281600"/>
                <a:gd name="connsiteX0" fmla="*/ 0 w 3880331"/>
                <a:gd name="connsiteY0" fmla="*/ 427721 h 2281600"/>
                <a:gd name="connsiteX1" fmla="*/ 2441698 w 3880331"/>
                <a:gd name="connsiteY1" fmla="*/ 0 h 2281600"/>
                <a:gd name="connsiteX2" fmla="*/ 3880331 w 3880331"/>
                <a:gd name="connsiteY2" fmla="*/ 1727644 h 2281600"/>
                <a:gd name="connsiteX3" fmla="*/ 1023968 w 3880331"/>
                <a:gd name="connsiteY3" fmla="*/ 2281600 h 2281600"/>
                <a:gd name="connsiteX4" fmla="*/ 0 w 3880331"/>
                <a:gd name="connsiteY4" fmla="*/ 427721 h 2281600"/>
                <a:gd name="connsiteX0" fmla="*/ 0 w 3940859"/>
                <a:gd name="connsiteY0" fmla="*/ 427721 h 2281600"/>
                <a:gd name="connsiteX1" fmla="*/ 2441698 w 3940859"/>
                <a:gd name="connsiteY1" fmla="*/ 0 h 2281600"/>
                <a:gd name="connsiteX2" fmla="*/ 3940859 w 3940859"/>
                <a:gd name="connsiteY2" fmla="*/ 1937229 h 2281600"/>
                <a:gd name="connsiteX3" fmla="*/ 1023968 w 3940859"/>
                <a:gd name="connsiteY3" fmla="*/ 2281600 h 2281600"/>
                <a:gd name="connsiteX4" fmla="*/ 0 w 3940859"/>
                <a:gd name="connsiteY4" fmla="*/ 427721 h 2281600"/>
                <a:gd name="connsiteX0" fmla="*/ 0 w 3940859"/>
                <a:gd name="connsiteY0" fmla="*/ 382810 h 2236689"/>
                <a:gd name="connsiteX1" fmla="*/ 2925925 w 3940859"/>
                <a:gd name="connsiteY1" fmla="*/ 0 h 2236689"/>
                <a:gd name="connsiteX2" fmla="*/ 3940859 w 3940859"/>
                <a:gd name="connsiteY2" fmla="*/ 1892318 h 2236689"/>
                <a:gd name="connsiteX3" fmla="*/ 1023968 w 3940859"/>
                <a:gd name="connsiteY3" fmla="*/ 2236689 h 2236689"/>
                <a:gd name="connsiteX4" fmla="*/ 0 w 3940859"/>
                <a:gd name="connsiteY4" fmla="*/ 382810 h 2236689"/>
                <a:gd name="connsiteX0" fmla="*/ 0 w 3922927"/>
                <a:gd name="connsiteY0" fmla="*/ 382810 h 2236689"/>
                <a:gd name="connsiteX1" fmla="*/ 2907993 w 3922927"/>
                <a:gd name="connsiteY1" fmla="*/ 0 h 2236689"/>
                <a:gd name="connsiteX2" fmla="*/ 3922927 w 3922927"/>
                <a:gd name="connsiteY2" fmla="*/ 1892318 h 2236689"/>
                <a:gd name="connsiteX3" fmla="*/ 1006036 w 3922927"/>
                <a:gd name="connsiteY3" fmla="*/ 2236689 h 2236689"/>
                <a:gd name="connsiteX4" fmla="*/ 0 w 3922927"/>
                <a:gd name="connsiteY4" fmla="*/ 382810 h 2236689"/>
                <a:gd name="connsiteX0" fmla="*/ 0 w 3937272"/>
                <a:gd name="connsiteY0" fmla="*/ 361679 h 2236689"/>
                <a:gd name="connsiteX1" fmla="*/ 2922338 w 3937272"/>
                <a:gd name="connsiteY1" fmla="*/ 0 h 2236689"/>
                <a:gd name="connsiteX2" fmla="*/ 3937272 w 3937272"/>
                <a:gd name="connsiteY2" fmla="*/ 1892318 h 2236689"/>
                <a:gd name="connsiteX3" fmla="*/ 1020381 w 3937272"/>
                <a:gd name="connsiteY3" fmla="*/ 2236689 h 2236689"/>
                <a:gd name="connsiteX4" fmla="*/ 0 w 3937272"/>
                <a:gd name="connsiteY4" fmla="*/ 361679 h 2236689"/>
                <a:gd name="connsiteX0" fmla="*/ 0 w 3937272"/>
                <a:gd name="connsiteY0" fmla="*/ 361679 h 2236689"/>
                <a:gd name="connsiteX1" fmla="*/ 2922338 w 3937272"/>
                <a:gd name="connsiteY1" fmla="*/ 0 h 2236689"/>
                <a:gd name="connsiteX2" fmla="*/ 3937272 w 3937272"/>
                <a:gd name="connsiteY2" fmla="*/ 1892318 h 2236689"/>
                <a:gd name="connsiteX3" fmla="*/ 1020381 w 3937272"/>
                <a:gd name="connsiteY3" fmla="*/ 2236689 h 2236689"/>
                <a:gd name="connsiteX4" fmla="*/ 0 w 3937272"/>
                <a:gd name="connsiteY4" fmla="*/ 361679 h 2236689"/>
                <a:gd name="connsiteX0" fmla="*/ 0 w 3922927"/>
                <a:gd name="connsiteY0" fmla="*/ 370735 h 2236689"/>
                <a:gd name="connsiteX1" fmla="*/ 2907993 w 3922927"/>
                <a:gd name="connsiteY1" fmla="*/ 0 h 2236689"/>
                <a:gd name="connsiteX2" fmla="*/ 3922927 w 3922927"/>
                <a:gd name="connsiteY2" fmla="*/ 1892318 h 2236689"/>
                <a:gd name="connsiteX3" fmla="*/ 1006036 w 3922927"/>
                <a:gd name="connsiteY3" fmla="*/ 2236689 h 2236689"/>
                <a:gd name="connsiteX4" fmla="*/ 0 w 3922927"/>
                <a:gd name="connsiteY4" fmla="*/ 370735 h 2236689"/>
                <a:gd name="connsiteX0" fmla="*/ 0 w 3930100"/>
                <a:gd name="connsiteY0" fmla="*/ 376773 h 2236689"/>
                <a:gd name="connsiteX1" fmla="*/ 2915166 w 3930100"/>
                <a:gd name="connsiteY1" fmla="*/ 0 h 2236689"/>
                <a:gd name="connsiteX2" fmla="*/ 3930100 w 3930100"/>
                <a:gd name="connsiteY2" fmla="*/ 1892318 h 2236689"/>
                <a:gd name="connsiteX3" fmla="*/ 1013209 w 3930100"/>
                <a:gd name="connsiteY3" fmla="*/ 2236689 h 2236689"/>
                <a:gd name="connsiteX4" fmla="*/ 0 w 3930100"/>
                <a:gd name="connsiteY4" fmla="*/ 376773 h 2236689"/>
                <a:gd name="connsiteX0" fmla="*/ 0 w 3915755"/>
                <a:gd name="connsiteY0" fmla="*/ 376773 h 2236689"/>
                <a:gd name="connsiteX1" fmla="*/ 2915166 w 3915755"/>
                <a:gd name="connsiteY1" fmla="*/ 0 h 2236689"/>
                <a:gd name="connsiteX2" fmla="*/ 3915755 w 3915755"/>
                <a:gd name="connsiteY2" fmla="*/ 1889300 h 2236689"/>
                <a:gd name="connsiteX3" fmla="*/ 1013209 w 3915755"/>
                <a:gd name="connsiteY3" fmla="*/ 2236689 h 2236689"/>
                <a:gd name="connsiteX4" fmla="*/ 0 w 3915755"/>
                <a:gd name="connsiteY4" fmla="*/ 376773 h 2236689"/>
                <a:gd name="connsiteX0" fmla="*/ 0 w 3919341"/>
                <a:gd name="connsiteY0" fmla="*/ 376773 h 2236689"/>
                <a:gd name="connsiteX1" fmla="*/ 2915166 w 3919341"/>
                <a:gd name="connsiteY1" fmla="*/ 0 h 2236689"/>
                <a:gd name="connsiteX2" fmla="*/ 3919341 w 3919341"/>
                <a:gd name="connsiteY2" fmla="*/ 1877225 h 2236689"/>
                <a:gd name="connsiteX3" fmla="*/ 1013209 w 3919341"/>
                <a:gd name="connsiteY3" fmla="*/ 2236689 h 2236689"/>
                <a:gd name="connsiteX4" fmla="*/ 0 w 3919341"/>
                <a:gd name="connsiteY4" fmla="*/ 376773 h 2236689"/>
                <a:gd name="connsiteX0" fmla="*/ 0 w 3919341"/>
                <a:gd name="connsiteY0" fmla="*/ 376773 h 2236689"/>
                <a:gd name="connsiteX1" fmla="*/ 2915166 w 3919341"/>
                <a:gd name="connsiteY1" fmla="*/ 0 h 2236689"/>
                <a:gd name="connsiteX2" fmla="*/ 3919341 w 3919341"/>
                <a:gd name="connsiteY2" fmla="*/ 1877226 h 2236689"/>
                <a:gd name="connsiteX3" fmla="*/ 1013209 w 3919341"/>
                <a:gd name="connsiteY3" fmla="*/ 2236689 h 2236689"/>
                <a:gd name="connsiteX4" fmla="*/ 0 w 3919341"/>
                <a:gd name="connsiteY4" fmla="*/ 376773 h 2236689"/>
                <a:gd name="connsiteX0" fmla="*/ 0 w 3915755"/>
                <a:gd name="connsiteY0" fmla="*/ 376773 h 2236689"/>
                <a:gd name="connsiteX1" fmla="*/ 2915166 w 3915755"/>
                <a:gd name="connsiteY1" fmla="*/ 0 h 2236689"/>
                <a:gd name="connsiteX2" fmla="*/ 3915755 w 3915755"/>
                <a:gd name="connsiteY2" fmla="*/ 1868170 h 2236689"/>
                <a:gd name="connsiteX3" fmla="*/ 1013209 w 3915755"/>
                <a:gd name="connsiteY3" fmla="*/ 2236689 h 2236689"/>
                <a:gd name="connsiteX4" fmla="*/ 0 w 3915755"/>
                <a:gd name="connsiteY4" fmla="*/ 376773 h 223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5755" h="2236689">
                  <a:moveTo>
                    <a:pt x="0" y="376773"/>
                  </a:moveTo>
                  <a:lnTo>
                    <a:pt x="2915166" y="0"/>
                  </a:lnTo>
                  <a:lnTo>
                    <a:pt x="3915755" y="1868170"/>
                  </a:lnTo>
                  <a:lnTo>
                    <a:pt x="1013209" y="2236689"/>
                  </a:lnTo>
                  <a:lnTo>
                    <a:pt x="0" y="376773"/>
                  </a:lnTo>
                  <a:close/>
                </a:path>
              </a:pathLst>
            </a:custGeom>
            <a:solidFill>
              <a:srgbClr val="F2BB9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928A96D9-F588-402B-88F5-175F1B9CCC16}"/>
                </a:ext>
              </a:extLst>
            </p:cNvPr>
            <p:cNvSpPr/>
            <p:nvPr/>
          </p:nvSpPr>
          <p:spPr>
            <a:xfrm>
              <a:off x="7790631" y="3325650"/>
              <a:ext cx="1171069" cy="179508"/>
            </a:xfrm>
            <a:custGeom>
              <a:avLst/>
              <a:gdLst>
                <a:gd name="connsiteX0" fmla="*/ 0 w 2538590"/>
                <a:gd name="connsiteY0" fmla="*/ 0 h 1779229"/>
                <a:gd name="connsiteX1" fmla="*/ 2538590 w 2538590"/>
                <a:gd name="connsiteY1" fmla="*/ 0 h 1779229"/>
                <a:gd name="connsiteX2" fmla="*/ 2538590 w 2538590"/>
                <a:gd name="connsiteY2" fmla="*/ 1779229 h 1779229"/>
                <a:gd name="connsiteX3" fmla="*/ 0 w 2538590"/>
                <a:gd name="connsiteY3" fmla="*/ 1779229 h 1779229"/>
                <a:gd name="connsiteX4" fmla="*/ 0 w 2538590"/>
                <a:gd name="connsiteY4" fmla="*/ 0 h 1779229"/>
                <a:gd name="connsiteX0" fmla="*/ 0 w 3515621"/>
                <a:gd name="connsiteY0" fmla="*/ 275573 h 1779229"/>
                <a:gd name="connsiteX1" fmla="*/ 3515621 w 3515621"/>
                <a:gd name="connsiteY1" fmla="*/ 0 h 1779229"/>
                <a:gd name="connsiteX2" fmla="*/ 3515621 w 3515621"/>
                <a:gd name="connsiteY2" fmla="*/ 1779229 h 1779229"/>
                <a:gd name="connsiteX3" fmla="*/ 977031 w 3515621"/>
                <a:gd name="connsiteY3" fmla="*/ 1779229 h 1779229"/>
                <a:gd name="connsiteX4" fmla="*/ 0 w 3515621"/>
                <a:gd name="connsiteY4" fmla="*/ 275573 h 1779229"/>
                <a:gd name="connsiteX0" fmla="*/ 0 w 3515621"/>
                <a:gd name="connsiteY0" fmla="*/ 275573 h 2367952"/>
                <a:gd name="connsiteX1" fmla="*/ 3515621 w 3515621"/>
                <a:gd name="connsiteY1" fmla="*/ 0 h 2367952"/>
                <a:gd name="connsiteX2" fmla="*/ 3515621 w 3515621"/>
                <a:gd name="connsiteY2" fmla="*/ 1779229 h 2367952"/>
                <a:gd name="connsiteX3" fmla="*/ 1014609 w 3515621"/>
                <a:gd name="connsiteY3" fmla="*/ 2367952 h 2367952"/>
                <a:gd name="connsiteX4" fmla="*/ 0 w 3515621"/>
                <a:gd name="connsiteY4" fmla="*/ 275573 h 2367952"/>
                <a:gd name="connsiteX0" fmla="*/ 0 w 3515621"/>
                <a:gd name="connsiteY0" fmla="*/ 263047 h 2355426"/>
                <a:gd name="connsiteX1" fmla="*/ 2588695 w 3515621"/>
                <a:gd name="connsiteY1" fmla="*/ 0 h 2355426"/>
                <a:gd name="connsiteX2" fmla="*/ 3515621 w 3515621"/>
                <a:gd name="connsiteY2" fmla="*/ 1766703 h 2355426"/>
                <a:gd name="connsiteX3" fmla="*/ 1014609 w 3515621"/>
                <a:gd name="connsiteY3" fmla="*/ 2355426 h 2355426"/>
                <a:gd name="connsiteX4" fmla="*/ 0 w 3515621"/>
                <a:gd name="connsiteY4" fmla="*/ 263047 h 2355426"/>
                <a:gd name="connsiteX0" fmla="*/ 0 w 3942044"/>
                <a:gd name="connsiteY0" fmla="*/ 263047 h 2355426"/>
                <a:gd name="connsiteX1" fmla="*/ 2588695 w 3942044"/>
                <a:gd name="connsiteY1" fmla="*/ 0 h 2355426"/>
                <a:gd name="connsiteX2" fmla="*/ 3942044 w 3942044"/>
                <a:gd name="connsiteY2" fmla="*/ 1810055 h 2355426"/>
                <a:gd name="connsiteX3" fmla="*/ 1014609 w 3942044"/>
                <a:gd name="connsiteY3" fmla="*/ 2355426 h 2355426"/>
                <a:gd name="connsiteX4" fmla="*/ 0 w 3942044"/>
                <a:gd name="connsiteY4" fmla="*/ 263047 h 2355426"/>
                <a:gd name="connsiteX0" fmla="*/ 0 w 3828331"/>
                <a:gd name="connsiteY0" fmla="*/ 263047 h 2980543"/>
                <a:gd name="connsiteX1" fmla="*/ 2588695 w 3828331"/>
                <a:gd name="connsiteY1" fmla="*/ 0 h 2980543"/>
                <a:gd name="connsiteX2" fmla="*/ 3828331 w 3828331"/>
                <a:gd name="connsiteY2" fmla="*/ 2980543 h 2980543"/>
                <a:gd name="connsiteX3" fmla="*/ 1014609 w 3828331"/>
                <a:gd name="connsiteY3" fmla="*/ 2355426 h 2980543"/>
                <a:gd name="connsiteX4" fmla="*/ 0 w 3828331"/>
                <a:gd name="connsiteY4" fmla="*/ 263047 h 2980543"/>
                <a:gd name="connsiteX0" fmla="*/ 0 w 3828331"/>
                <a:gd name="connsiteY0" fmla="*/ 263047 h 3540364"/>
                <a:gd name="connsiteX1" fmla="*/ 2588695 w 3828331"/>
                <a:gd name="connsiteY1" fmla="*/ 0 h 3540364"/>
                <a:gd name="connsiteX2" fmla="*/ 3828331 w 3828331"/>
                <a:gd name="connsiteY2" fmla="*/ 2980543 h 3540364"/>
                <a:gd name="connsiteX3" fmla="*/ 986181 w 3828331"/>
                <a:gd name="connsiteY3" fmla="*/ 3540364 h 3540364"/>
                <a:gd name="connsiteX4" fmla="*/ 0 w 3828331"/>
                <a:gd name="connsiteY4" fmla="*/ 263047 h 3540364"/>
                <a:gd name="connsiteX0" fmla="*/ 0 w 2989700"/>
                <a:gd name="connsiteY0" fmla="*/ 3312095 h 3540364"/>
                <a:gd name="connsiteX1" fmla="*/ 1750064 w 2989700"/>
                <a:gd name="connsiteY1" fmla="*/ 0 h 3540364"/>
                <a:gd name="connsiteX2" fmla="*/ 2989700 w 2989700"/>
                <a:gd name="connsiteY2" fmla="*/ 2980543 h 3540364"/>
                <a:gd name="connsiteX3" fmla="*/ 147550 w 2989700"/>
                <a:gd name="connsiteY3" fmla="*/ 3540364 h 3540364"/>
                <a:gd name="connsiteX4" fmla="*/ 0 w 2989700"/>
                <a:gd name="connsiteY4" fmla="*/ 3312095 h 3540364"/>
                <a:gd name="connsiteX0" fmla="*/ 0 w 2989700"/>
                <a:gd name="connsiteY0" fmla="*/ 595407 h 823676"/>
                <a:gd name="connsiteX1" fmla="*/ 2816122 w 2989700"/>
                <a:gd name="connsiteY1" fmla="*/ 0 h 823676"/>
                <a:gd name="connsiteX2" fmla="*/ 2989700 w 2989700"/>
                <a:gd name="connsiteY2" fmla="*/ 263855 h 823676"/>
                <a:gd name="connsiteX3" fmla="*/ 147550 w 2989700"/>
                <a:gd name="connsiteY3" fmla="*/ 823676 h 823676"/>
                <a:gd name="connsiteX4" fmla="*/ 0 w 2989700"/>
                <a:gd name="connsiteY4" fmla="*/ 595407 h 823676"/>
                <a:gd name="connsiteX0" fmla="*/ 0 w 2932844"/>
                <a:gd name="connsiteY0" fmla="*/ 595407 h 823676"/>
                <a:gd name="connsiteX1" fmla="*/ 2816122 w 2932844"/>
                <a:gd name="connsiteY1" fmla="*/ 0 h 823676"/>
                <a:gd name="connsiteX2" fmla="*/ 2932844 w 2932844"/>
                <a:gd name="connsiteY2" fmla="*/ 249404 h 823676"/>
                <a:gd name="connsiteX3" fmla="*/ 147550 w 2932844"/>
                <a:gd name="connsiteY3" fmla="*/ 823676 h 823676"/>
                <a:gd name="connsiteX4" fmla="*/ 0 w 2932844"/>
                <a:gd name="connsiteY4" fmla="*/ 595407 h 823676"/>
                <a:gd name="connsiteX0" fmla="*/ 0 w 2816122"/>
                <a:gd name="connsiteY0" fmla="*/ 595407 h 823676"/>
                <a:gd name="connsiteX1" fmla="*/ 2816122 w 2816122"/>
                <a:gd name="connsiteY1" fmla="*/ 0 h 823676"/>
                <a:gd name="connsiteX2" fmla="*/ 2790703 w 2816122"/>
                <a:gd name="connsiteY2" fmla="*/ 249404 h 823676"/>
                <a:gd name="connsiteX3" fmla="*/ 147550 w 2816122"/>
                <a:gd name="connsiteY3" fmla="*/ 823676 h 823676"/>
                <a:gd name="connsiteX4" fmla="*/ 0 w 2816122"/>
                <a:gd name="connsiteY4" fmla="*/ 595407 h 823676"/>
                <a:gd name="connsiteX0" fmla="*/ 0 w 2975486"/>
                <a:gd name="connsiteY0" fmla="*/ 595407 h 823676"/>
                <a:gd name="connsiteX1" fmla="*/ 2816122 w 2975486"/>
                <a:gd name="connsiteY1" fmla="*/ 0 h 823676"/>
                <a:gd name="connsiteX2" fmla="*/ 2975486 w 2975486"/>
                <a:gd name="connsiteY2" fmla="*/ 191603 h 823676"/>
                <a:gd name="connsiteX3" fmla="*/ 147550 w 2975486"/>
                <a:gd name="connsiteY3" fmla="*/ 823676 h 823676"/>
                <a:gd name="connsiteX4" fmla="*/ 0 w 2975486"/>
                <a:gd name="connsiteY4" fmla="*/ 595407 h 823676"/>
                <a:gd name="connsiteX0" fmla="*/ 0 w 2961272"/>
                <a:gd name="connsiteY0" fmla="*/ 595407 h 823676"/>
                <a:gd name="connsiteX1" fmla="*/ 2816122 w 2961272"/>
                <a:gd name="connsiteY1" fmla="*/ 0 h 823676"/>
                <a:gd name="connsiteX2" fmla="*/ 2961272 w 2961272"/>
                <a:gd name="connsiteY2" fmla="*/ 379459 h 823676"/>
                <a:gd name="connsiteX3" fmla="*/ 147550 w 2961272"/>
                <a:gd name="connsiteY3" fmla="*/ 823676 h 823676"/>
                <a:gd name="connsiteX4" fmla="*/ 0 w 2961272"/>
                <a:gd name="connsiteY4" fmla="*/ 595407 h 823676"/>
                <a:gd name="connsiteX0" fmla="*/ 0 w 2961272"/>
                <a:gd name="connsiteY0" fmla="*/ 422002 h 650271"/>
                <a:gd name="connsiteX1" fmla="*/ 2887192 w 2961272"/>
                <a:gd name="connsiteY1" fmla="*/ 0 h 650271"/>
                <a:gd name="connsiteX2" fmla="*/ 2961272 w 2961272"/>
                <a:gd name="connsiteY2" fmla="*/ 206054 h 650271"/>
                <a:gd name="connsiteX3" fmla="*/ 147550 w 2961272"/>
                <a:gd name="connsiteY3" fmla="*/ 650271 h 650271"/>
                <a:gd name="connsiteX4" fmla="*/ 0 w 2961272"/>
                <a:gd name="connsiteY4" fmla="*/ 422002 h 650271"/>
                <a:gd name="connsiteX0" fmla="*/ 0 w 2932844"/>
                <a:gd name="connsiteY0" fmla="*/ 422002 h 650271"/>
                <a:gd name="connsiteX1" fmla="*/ 2858764 w 2932844"/>
                <a:gd name="connsiteY1" fmla="*/ 0 h 650271"/>
                <a:gd name="connsiteX2" fmla="*/ 2932844 w 2932844"/>
                <a:gd name="connsiteY2" fmla="*/ 206054 h 650271"/>
                <a:gd name="connsiteX3" fmla="*/ 119122 w 2932844"/>
                <a:gd name="connsiteY3" fmla="*/ 650271 h 650271"/>
                <a:gd name="connsiteX4" fmla="*/ 0 w 2932844"/>
                <a:gd name="connsiteY4" fmla="*/ 422002 h 650271"/>
                <a:gd name="connsiteX0" fmla="*/ 0 w 2972477"/>
                <a:gd name="connsiteY0" fmla="*/ 422002 h 650271"/>
                <a:gd name="connsiteX1" fmla="*/ 2972477 w 2972477"/>
                <a:gd name="connsiteY1" fmla="*/ 0 h 650271"/>
                <a:gd name="connsiteX2" fmla="*/ 2932844 w 2972477"/>
                <a:gd name="connsiteY2" fmla="*/ 206054 h 650271"/>
                <a:gd name="connsiteX3" fmla="*/ 119122 w 2972477"/>
                <a:gd name="connsiteY3" fmla="*/ 650271 h 650271"/>
                <a:gd name="connsiteX4" fmla="*/ 0 w 2972477"/>
                <a:gd name="connsiteY4" fmla="*/ 422002 h 650271"/>
                <a:gd name="connsiteX0" fmla="*/ 0 w 2932844"/>
                <a:gd name="connsiteY0" fmla="*/ 422002 h 650271"/>
                <a:gd name="connsiteX1" fmla="*/ 2929835 w 2932844"/>
                <a:gd name="connsiteY1" fmla="*/ 0 h 650271"/>
                <a:gd name="connsiteX2" fmla="*/ 2932844 w 2932844"/>
                <a:gd name="connsiteY2" fmla="*/ 206054 h 650271"/>
                <a:gd name="connsiteX3" fmla="*/ 119122 w 2932844"/>
                <a:gd name="connsiteY3" fmla="*/ 650271 h 650271"/>
                <a:gd name="connsiteX4" fmla="*/ 0 w 2932844"/>
                <a:gd name="connsiteY4" fmla="*/ 422002 h 650271"/>
                <a:gd name="connsiteX0" fmla="*/ 0 w 2932844"/>
                <a:gd name="connsiteY0" fmla="*/ 422002 h 606317"/>
                <a:gd name="connsiteX1" fmla="*/ 2929835 w 2932844"/>
                <a:gd name="connsiteY1" fmla="*/ 0 h 606317"/>
                <a:gd name="connsiteX2" fmla="*/ 2932844 w 2932844"/>
                <a:gd name="connsiteY2" fmla="*/ 206054 h 606317"/>
                <a:gd name="connsiteX3" fmla="*/ 75887 w 2932844"/>
                <a:gd name="connsiteY3" fmla="*/ 606317 h 606317"/>
                <a:gd name="connsiteX4" fmla="*/ 0 w 2932844"/>
                <a:gd name="connsiteY4" fmla="*/ 422002 h 606317"/>
                <a:gd name="connsiteX0" fmla="*/ 0 w 2932844"/>
                <a:gd name="connsiteY0" fmla="*/ 422001 h 606317"/>
                <a:gd name="connsiteX1" fmla="*/ 2929835 w 2932844"/>
                <a:gd name="connsiteY1" fmla="*/ 0 h 606317"/>
                <a:gd name="connsiteX2" fmla="*/ 2932844 w 2932844"/>
                <a:gd name="connsiteY2" fmla="*/ 206054 h 606317"/>
                <a:gd name="connsiteX3" fmla="*/ 75887 w 2932844"/>
                <a:gd name="connsiteY3" fmla="*/ 606317 h 606317"/>
                <a:gd name="connsiteX4" fmla="*/ 0 w 2932844"/>
                <a:gd name="connsiteY4" fmla="*/ 422001 h 60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2844" h="606317">
                  <a:moveTo>
                    <a:pt x="0" y="422001"/>
                  </a:moveTo>
                  <a:lnTo>
                    <a:pt x="2929835" y="0"/>
                  </a:lnTo>
                  <a:lnTo>
                    <a:pt x="2932844" y="206054"/>
                  </a:lnTo>
                  <a:lnTo>
                    <a:pt x="75887" y="606317"/>
                  </a:lnTo>
                  <a:lnTo>
                    <a:pt x="0" y="422001"/>
                  </a:lnTo>
                  <a:close/>
                </a:path>
              </a:pathLst>
            </a:custGeom>
            <a:solidFill>
              <a:srgbClr val="F2BB9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AF751ED3-9B67-473A-88B0-8C808B2FEA99}"/>
                </a:ext>
              </a:extLst>
            </p:cNvPr>
            <p:cNvSpPr/>
            <p:nvPr/>
          </p:nvSpPr>
          <p:spPr>
            <a:xfrm>
              <a:off x="7518155" y="2689470"/>
              <a:ext cx="1341639" cy="704747"/>
            </a:xfrm>
            <a:custGeom>
              <a:avLst/>
              <a:gdLst>
                <a:gd name="connsiteX0" fmla="*/ 0 w 2705100"/>
                <a:gd name="connsiteY0" fmla="*/ 0 h 1257261"/>
                <a:gd name="connsiteX1" fmla="*/ 2705100 w 2705100"/>
                <a:gd name="connsiteY1" fmla="*/ 0 h 1257261"/>
                <a:gd name="connsiteX2" fmla="*/ 2705100 w 2705100"/>
                <a:gd name="connsiteY2" fmla="*/ 1257261 h 1257261"/>
                <a:gd name="connsiteX3" fmla="*/ 0 w 2705100"/>
                <a:gd name="connsiteY3" fmla="*/ 1257261 h 1257261"/>
                <a:gd name="connsiteX4" fmla="*/ 0 w 2705100"/>
                <a:gd name="connsiteY4" fmla="*/ 0 h 1257261"/>
                <a:gd name="connsiteX0" fmla="*/ 0 w 2705100"/>
                <a:gd name="connsiteY0" fmla="*/ 365760 h 1623021"/>
                <a:gd name="connsiteX1" fmla="*/ 2133600 w 2705100"/>
                <a:gd name="connsiteY1" fmla="*/ 0 h 1623021"/>
                <a:gd name="connsiteX2" fmla="*/ 2705100 w 2705100"/>
                <a:gd name="connsiteY2" fmla="*/ 1623021 h 1623021"/>
                <a:gd name="connsiteX3" fmla="*/ 0 w 2705100"/>
                <a:gd name="connsiteY3" fmla="*/ 1623021 h 1623021"/>
                <a:gd name="connsiteX4" fmla="*/ 0 w 2705100"/>
                <a:gd name="connsiteY4" fmla="*/ 365760 h 1623021"/>
                <a:gd name="connsiteX0" fmla="*/ 0 w 2933700"/>
                <a:gd name="connsiteY0" fmla="*/ 365760 h 1691601"/>
                <a:gd name="connsiteX1" fmla="*/ 2133600 w 2933700"/>
                <a:gd name="connsiteY1" fmla="*/ 0 h 1691601"/>
                <a:gd name="connsiteX2" fmla="*/ 2933700 w 2933700"/>
                <a:gd name="connsiteY2" fmla="*/ 1691601 h 1691601"/>
                <a:gd name="connsiteX3" fmla="*/ 0 w 2933700"/>
                <a:gd name="connsiteY3" fmla="*/ 1623021 h 1691601"/>
                <a:gd name="connsiteX4" fmla="*/ 0 w 2933700"/>
                <a:gd name="connsiteY4" fmla="*/ 365760 h 1691601"/>
                <a:gd name="connsiteX0" fmla="*/ 0 w 2933700"/>
                <a:gd name="connsiteY0" fmla="*/ 365760 h 2011641"/>
                <a:gd name="connsiteX1" fmla="*/ 2133600 w 2933700"/>
                <a:gd name="connsiteY1" fmla="*/ 0 h 2011641"/>
                <a:gd name="connsiteX2" fmla="*/ 2933700 w 2933700"/>
                <a:gd name="connsiteY2" fmla="*/ 1691601 h 2011641"/>
                <a:gd name="connsiteX3" fmla="*/ 746760 w 2933700"/>
                <a:gd name="connsiteY3" fmla="*/ 2011641 h 2011641"/>
                <a:gd name="connsiteX4" fmla="*/ 0 w 2933700"/>
                <a:gd name="connsiteY4" fmla="*/ 365760 h 2011641"/>
                <a:gd name="connsiteX0" fmla="*/ 0 w 3070860"/>
                <a:gd name="connsiteY0" fmla="*/ 342900 h 2011641"/>
                <a:gd name="connsiteX1" fmla="*/ 2270760 w 3070860"/>
                <a:gd name="connsiteY1" fmla="*/ 0 h 2011641"/>
                <a:gd name="connsiteX2" fmla="*/ 3070860 w 3070860"/>
                <a:gd name="connsiteY2" fmla="*/ 1691601 h 2011641"/>
                <a:gd name="connsiteX3" fmla="*/ 883920 w 3070860"/>
                <a:gd name="connsiteY3" fmla="*/ 2011641 h 2011641"/>
                <a:gd name="connsiteX4" fmla="*/ 0 w 3070860"/>
                <a:gd name="connsiteY4" fmla="*/ 342900 h 2011641"/>
                <a:gd name="connsiteX0" fmla="*/ 0 w 3070860"/>
                <a:gd name="connsiteY0" fmla="*/ 342900 h 2042121"/>
                <a:gd name="connsiteX1" fmla="*/ 2270760 w 3070860"/>
                <a:gd name="connsiteY1" fmla="*/ 0 h 2042121"/>
                <a:gd name="connsiteX2" fmla="*/ 3070860 w 3070860"/>
                <a:gd name="connsiteY2" fmla="*/ 1691601 h 2042121"/>
                <a:gd name="connsiteX3" fmla="*/ 769620 w 3070860"/>
                <a:gd name="connsiteY3" fmla="*/ 2042121 h 2042121"/>
                <a:gd name="connsiteX4" fmla="*/ 0 w 3070860"/>
                <a:gd name="connsiteY4" fmla="*/ 342900 h 2042121"/>
                <a:gd name="connsiteX0" fmla="*/ 0 w 3116580"/>
                <a:gd name="connsiteY0" fmla="*/ 342900 h 2042121"/>
                <a:gd name="connsiteX1" fmla="*/ 2270760 w 3116580"/>
                <a:gd name="connsiteY1" fmla="*/ 0 h 2042121"/>
                <a:gd name="connsiteX2" fmla="*/ 3116580 w 3116580"/>
                <a:gd name="connsiteY2" fmla="*/ 1683981 h 2042121"/>
                <a:gd name="connsiteX3" fmla="*/ 769620 w 3116580"/>
                <a:gd name="connsiteY3" fmla="*/ 2042121 h 2042121"/>
                <a:gd name="connsiteX4" fmla="*/ 0 w 3116580"/>
                <a:gd name="connsiteY4" fmla="*/ 342900 h 2042121"/>
                <a:gd name="connsiteX0" fmla="*/ 0 w 3121897"/>
                <a:gd name="connsiteY0" fmla="*/ 342900 h 2042121"/>
                <a:gd name="connsiteX1" fmla="*/ 2270760 w 3121897"/>
                <a:gd name="connsiteY1" fmla="*/ 0 h 2042121"/>
                <a:gd name="connsiteX2" fmla="*/ 3121897 w 3121897"/>
                <a:gd name="connsiteY2" fmla="*/ 1721195 h 2042121"/>
                <a:gd name="connsiteX3" fmla="*/ 769620 w 3121897"/>
                <a:gd name="connsiteY3" fmla="*/ 2042121 h 2042121"/>
                <a:gd name="connsiteX4" fmla="*/ 0 w 3121897"/>
                <a:gd name="connsiteY4" fmla="*/ 342900 h 2042121"/>
                <a:gd name="connsiteX0" fmla="*/ 0 w 3121897"/>
                <a:gd name="connsiteY0" fmla="*/ 364165 h 2063386"/>
                <a:gd name="connsiteX1" fmla="*/ 2318607 w 3121897"/>
                <a:gd name="connsiteY1" fmla="*/ 0 h 2063386"/>
                <a:gd name="connsiteX2" fmla="*/ 3121897 w 3121897"/>
                <a:gd name="connsiteY2" fmla="*/ 1742460 h 2063386"/>
                <a:gd name="connsiteX3" fmla="*/ 769620 w 3121897"/>
                <a:gd name="connsiteY3" fmla="*/ 2063386 h 2063386"/>
                <a:gd name="connsiteX4" fmla="*/ 0 w 3121897"/>
                <a:gd name="connsiteY4" fmla="*/ 364165 h 2063386"/>
                <a:gd name="connsiteX0" fmla="*/ 0 w 3175060"/>
                <a:gd name="connsiteY0" fmla="*/ 358849 h 2063386"/>
                <a:gd name="connsiteX1" fmla="*/ 2371770 w 3175060"/>
                <a:gd name="connsiteY1" fmla="*/ 0 h 2063386"/>
                <a:gd name="connsiteX2" fmla="*/ 3175060 w 3175060"/>
                <a:gd name="connsiteY2" fmla="*/ 1742460 h 2063386"/>
                <a:gd name="connsiteX3" fmla="*/ 822783 w 3175060"/>
                <a:gd name="connsiteY3" fmla="*/ 2063386 h 2063386"/>
                <a:gd name="connsiteX4" fmla="*/ 0 w 3175060"/>
                <a:gd name="connsiteY4" fmla="*/ 358849 h 2063386"/>
                <a:gd name="connsiteX0" fmla="*/ 0 w 3127214"/>
                <a:gd name="connsiteY0" fmla="*/ 348217 h 2063386"/>
                <a:gd name="connsiteX1" fmla="*/ 2323924 w 3127214"/>
                <a:gd name="connsiteY1" fmla="*/ 0 h 2063386"/>
                <a:gd name="connsiteX2" fmla="*/ 3127214 w 3127214"/>
                <a:gd name="connsiteY2" fmla="*/ 1742460 h 2063386"/>
                <a:gd name="connsiteX3" fmla="*/ 774937 w 3127214"/>
                <a:gd name="connsiteY3" fmla="*/ 2063386 h 2063386"/>
                <a:gd name="connsiteX4" fmla="*/ 0 w 3127214"/>
                <a:gd name="connsiteY4" fmla="*/ 348217 h 2063386"/>
                <a:gd name="connsiteX0" fmla="*/ 0 w 3127214"/>
                <a:gd name="connsiteY0" fmla="*/ 348217 h 2063386"/>
                <a:gd name="connsiteX1" fmla="*/ 2291919 w 3127214"/>
                <a:gd name="connsiteY1" fmla="*/ 0 h 2063386"/>
                <a:gd name="connsiteX2" fmla="*/ 3127214 w 3127214"/>
                <a:gd name="connsiteY2" fmla="*/ 1742460 h 2063386"/>
                <a:gd name="connsiteX3" fmla="*/ 774937 w 3127214"/>
                <a:gd name="connsiteY3" fmla="*/ 2063386 h 2063386"/>
                <a:gd name="connsiteX4" fmla="*/ 0 w 3127214"/>
                <a:gd name="connsiteY4" fmla="*/ 348217 h 206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7214" h="2063386">
                  <a:moveTo>
                    <a:pt x="0" y="348217"/>
                  </a:moveTo>
                  <a:lnTo>
                    <a:pt x="2291919" y="0"/>
                  </a:lnTo>
                  <a:lnTo>
                    <a:pt x="3127214" y="1742460"/>
                  </a:lnTo>
                  <a:lnTo>
                    <a:pt x="774937" y="2063386"/>
                  </a:lnTo>
                  <a:lnTo>
                    <a:pt x="0" y="348217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761391CA-D2DE-465C-965D-2EDFA6109CF9}"/>
                </a:ext>
              </a:extLst>
            </p:cNvPr>
            <p:cNvSpPr/>
            <p:nvPr/>
          </p:nvSpPr>
          <p:spPr>
            <a:xfrm>
              <a:off x="7526737" y="2265607"/>
              <a:ext cx="1003916" cy="556306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190500 h 1628775"/>
                <a:gd name="connsiteX1" fmla="*/ 2092799 w 2092799"/>
                <a:gd name="connsiteY1" fmla="*/ 0 h 1628775"/>
                <a:gd name="connsiteX2" fmla="*/ 2056440 w 2092799"/>
                <a:gd name="connsiteY2" fmla="*/ 1323975 h 1628775"/>
                <a:gd name="connsiteX3" fmla="*/ 0 w 2092799"/>
                <a:gd name="connsiteY3" fmla="*/ 1628775 h 1628775"/>
                <a:gd name="connsiteX4" fmla="*/ 13585 w 2092799"/>
                <a:gd name="connsiteY4" fmla="*/ 190500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799" h="1628775">
                  <a:moveTo>
                    <a:pt x="13585" y="190500"/>
                  </a:moveTo>
                  <a:lnTo>
                    <a:pt x="2092799" y="0"/>
                  </a:lnTo>
                  <a:lnTo>
                    <a:pt x="2056440" y="1323975"/>
                  </a:lnTo>
                  <a:lnTo>
                    <a:pt x="0" y="1628775"/>
                  </a:lnTo>
                  <a:lnTo>
                    <a:pt x="13585" y="190500"/>
                  </a:lnTo>
                  <a:close/>
                </a:path>
              </a:pathLst>
            </a:custGeom>
            <a:solidFill>
              <a:srgbClr val="FF5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DF68C0C8-E9A9-4006-B0DB-14D92D173B1F}"/>
                </a:ext>
              </a:extLst>
            </p:cNvPr>
            <p:cNvSpPr/>
            <p:nvPr/>
          </p:nvSpPr>
          <p:spPr>
            <a:xfrm>
              <a:off x="7539611" y="2291480"/>
              <a:ext cx="1008206" cy="549799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101744"/>
                <a:gd name="connsiteY0" fmla="*/ 171450 h 1609725"/>
                <a:gd name="connsiteX1" fmla="*/ 2101744 w 2101744"/>
                <a:gd name="connsiteY1" fmla="*/ 0 h 1609725"/>
                <a:gd name="connsiteX2" fmla="*/ 2056440 w 2101744"/>
                <a:gd name="connsiteY2" fmla="*/ 1304925 h 1609725"/>
                <a:gd name="connsiteX3" fmla="*/ 0 w 2101744"/>
                <a:gd name="connsiteY3" fmla="*/ 1609725 h 1609725"/>
                <a:gd name="connsiteX4" fmla="*/ 13585 w 2101744"/>
                <a:gd name="connsiteY4" fmla="*/ 17145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744" h="1609725">
                  <a:moveTo>
                    <a:pt x="13585" y="171450"/>
                  </a:moveTo>
                  <a:lnTo>
                    <a:pt x="2101744" y="0"/>
                  </a:lnTo>
                  <a:lnTo>
                    <a:pt x="2056440" y="1304925"/>
                  </a:lnTo>
                  <a:lnTo>
                    <a:pt x="0" y="1609725"/>
                  </a:lnTo>
                  <a:lnTo>
                    <a:pt x="13585" y="171450"/>
                  </a:lnTo>
                  <a:close/>
                </a:path>
              </a:pathLst>
            </a:custGeom>
            <a:solidFill>
              <a:srgbClr val="FF5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B73C07E9-5437-4DEA-9FBF-36E25479ED97}"/>
                </a:ext>
              </a:extLst>
            </p:cNvPr>
            <p:cNvSpPr/>
            <p:nvPr/>
          </p:nvSpPr>
          <p:spPr>
            <a:xfrm>
              <a:off x="7552483" y="2320606"/>
              <a:ext cx="1003916" cy="536786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133350 h 1571625"/>
                <a:gd name="connsiteX1" fmla="*/ 2092799 w 2092799"/>
                <a:gd name="connsiteY1" fmla="*/ 0 h 1571625"/>
                <a:gd name="connsiteX2" fmla="*/ 2056440 w 2092799"/>
                <a:gd name="connsiteY2" fmla="*/ 1266825 h 1571625"/>
                <a:gd name="connsiteX3" fmla="*/ 0 w 2092799"/>
                <a:gd name="connsiteY3" fmla="*/ 1571625 h 1571625"/>
                <a:gd name="connsiteX4" fmla="*/ 13585 w 2092799"/>
                <a:gd name="connsiteY4" fmla="*/ 13335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799" h="1571625">
                  <a:moveTo>
                    <a:pt x="13585" y="133350"/>
                  </a:moveTo>
                  <a:lnTo>
                    <a:pt x="2092799" y="0"/>
                  </a:lnTo>
                  <a:lnTo>
                    <a:pt x="2056440" y="1266825"/>
                  </a:lnTo>
                  <a:lnTo>
                    <a:pt x="0" y="1571625"/>
                  </a:lnTo>
                  <a:lnTo>
                    <a:pt x="13585" y="133350"/>
                  </a:lnTo>
                  <a:close/>
                </a:path>
              </a:pathLst>
            </a:custGeom>
            <a:solidFill>
              <a:srgbClr val="FF5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2E8AB620-101A-4B7B-86DC-9FA21DA52CFD}"/>
                </a:ext>
              </a:extLst>
            </p:cNvPr>
            <p:cNvSpPr/>
            <p:nvPr/>
          </p:nvSpPr>
          <p:spPr>
            <a:xfrm>
              <a:off x="7566536" y="2440140"/>
              <a:ext cx="1029384" cy="43549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98954 h 1737229"/>
                <a:gd name="connsiteX1" fmla="*/ 2104727 w 2145891"/>
                <a:gd name="connsiteY1" fmla="*/ 0 h 1737229"/>
                <a:gd name="connsiteX2" fmla="*/ 2145891 w 2145891"/>
                <a:gd name="connsiteY2" fmla="*/ 1598427 h 1737229"/>
                <a:gd name="connsiteX3" fmla="*/ 0 w 2145891"/>
                <a:gd name="connsiteY3" fmla="*/ 1737229 h 1737229"/>
                <a:gd name="connsiteX4" fmla="*/ 13585 w 2145891"/>
                <a:gd name="connsiteY4" fmla="*/ 298954 h 1737229"/>
                <a:gd name="connsiteX0" fmla="*/ 13585 w 2145891"/>
                <a:gd name="connsiteY0" fmla="*/ 298954 h 1737229"/>
                <a:gd name="connsiteX1" fmla="*/ 2104727 w 2145891"/>
                <a:gd name="connsiteY1" fmla="*/ 0 h 1737229"/>
                <a:gd name="connsiteX2" fmla="*/ 2145891 w 2145891"/>
                <a:gd name="connsiteY2" fmla="*/ 1503419 h 1737229"/>
                <a:gd name="connsiteX3" fmla="*/ 0 w 2145891"/>
                <a:gd name="connsiteY3" fmla="*/ 1737229 h 1737229"/>
                <a:gd name="connsiteX4" fmla="*/ 13585 w 2145891"/>
                <a:gd name="connsiteY4" fmla="*/ 298954 h 173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891" h="1737229">
                  <a:moveTo>
                    <a:pt x="13585" y="298954"/>
                  </a:moveTo>
                  <a:lnTo>
                    <a:pt x="2104727" y="0"/>
                  </a:lnTo>
                  <a:lnTo>
                    <a:pt x="2145891" y="1503419"/>
                  </a:lnTo>
                  <a:lnTo>
                    <a:pt x="0" y="1737229"/>
                  </a:lnTo>
                  <a:lnTo>
                    <a:pt x="13585" y="298954"/>
                  </a:lnTo>
                  <a:close/>
                </a:path>
              </a:pathLst>
            </a:custGeom>
            <a:solidFill>
              <a:srgbClr val="99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EF0D4866-735D-42AA-A4AA-9EB856AB1FEA}"/>
                </a:ext>
              </a:extLst>
            </p:cNvPr>
            <p:cNvSpPr/>
            <p:nvPr/>
          </p:nvSpPr>
          <p:spPr>
            <a:xfrm>
              <a:off x="7570658" y="2489934"/>
              <a:ext cx="1009637" cy="401271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184944 h 1623219"/>
                <a:gd name="connsiteX1" fmla="*/ 2080873 w 2145891"/>
                <a:gd name="connsiteY1" fmla="*/ 0 h 1623219"/>
                <a:gd name="connsiteX2" fmla="*/ 2145891 w 2145891"/>
                <a:gd name="connsiteY2" fmla="*/ 1484417 h 1623219"/>
                <a:gd name="connsiteX3" fmla="*/ 0 w 2145891"/>
                <a:gd name="connsiteY3" fmla="*/ 1623219 h 1623219"/>
                <a:gd name="connsiteX4" fmla="*/ 13585 w 2145891"/>
                <a:gd name="connsiteY4" fmla="*/ 184944 h 1623219"/>
                <a:gd name="connsiteX0" fmla="*/ 13585 w 2145891"/>
                <a:gd name="connsiteY0" fmla="*/ 260950 h 1699225"/>
                <a:gd name="connsiteX1" fmla="*/ 2104726 w 2145891"/>
                <a:gd name="connsiteY1" fmla="*/ 0 h 1699225"/>
                <a:gd name="connsiteX2" fmla="*/ 2145891 w 2145891"/>
                <a:gd name="connsiteY2" fmla="*/ 1560423 h 1699225"/>
                <a:gd name="connsiteX3" fmla="*/ 0 w 2145891"/>
                <a:gd name="connsiteY3" fmla="*/ 1699225 h 1699225"/>
                <a:gd name="connsiteX4" fmla="*/ 13585 w 2145891"/>
                <a:gd name="connsiteY4" fmla="*/ 260950 h 1699225"/>
                <a:gd name="connsiteX0" fmla="*/ 13585 w 2104726"/>
                <a:gd name="connsiteY0" fmla="*/ 260950 h 1699225"/>
                <a:gd name="connsiteX1" fmla="*/ 2104726 w 2104726"/>
                <a:gd name="connsiteY1" fmla="*/ 0 h 1699225"/>
                <a:gd name="connsiteX2" fmla="*/ 2098184 w 2104726"/>
                <a:gd name="connsiteY2" fmla="*/ 1389409 h 1699225"/>
                <a:gd name="connsiteX3" fmla="*/ 0 w 2104726"/>
                <a:gd name="connsiteY3" fmla="*/ 1699225 h 1699225"/>
                <a:gd name="connsiteX4" fmla="*/ 13585 w 2104726"/>
                <a:gd name="connsiteY4" fmla="*/ 260950 h 169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726" h="1699225">
                  <a:moveTo>
                    <a:pt x="13585" y="260950"/>
                  </a:moveTo>
                  <a:lnTo>
                    <a:pt x="2104726" y="0"/>
                  </a:lnTo>
                  <a:cubicBezTo>
                    <a:pt x="2102545" y="463136"/>
                    <a:pt x="2100365" y="926273"/>
                    <a:pt x="2098184" y="1389409"/>
                  </a:cubicBezTo>
                  <a:lnTo>
                    <a:pt x="0" y="1699225"/>
                  </a:lnTo>
                  <a:lnTo>
                    <a:pt x="13585" y="260950"/>
                  </a:lnTo>
                  <a:close/>
                </a:path>
              </a:pathLst>
            </a:custGeom>
            <a:solidFill>
              <a:srgbClr val="99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2B540419-31F1-4F17-ACB2-4542F5C1ACE3}"/>
                </a:ext>
              </a:extLst>
            </p:cNvPr>
            <p:cNvSpPr/>
            <p:nvPr/>
          </p:nvSpPr>
          <p:spPr>
            <a:xfrm>
              <a:off x="7589133" y="2592834"/>
              <a:ext cx="556792" cy="290570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64360"/>
                <a:gd name="connsiteY0" fmla="*/ 215285 h 1653560"/>
                <a:gd name="connsiteX1" fmla="*/ 2164360 w 2164360"/>
                <a:gd name="connsiteY1" fmla="*/ 0 h 1653560"/>
                <a:gd name="connsiteX2" fmla="*/ 2145891 w 2164360"/>
                <a:gd name="connsiteY2" fmla="*/ 1514758 h 1653560"/>
                <a:gd name="connsiteX3" fmla="*/ 0 w 2164360"/>
                <a:gd name="connsiteY3" fmla="*/ 1653560 h 1653560"/>
                <a:gd name="connsiteX4" fmla="*/ 13585 w 2164360"/>
                <a:gd name="connsiteY4" fmla="*/ 215285 h 1653560"/>
                <a:gd name="connsiteX0" fmla="*/ 13585 w 2164360"/>
                <a:gd name="connsiteY0" fmla="*/ 215285 h 1653560"/>
                <a:gd name="connsiteX1" fmla="*/ 2164360 w 2164360"/>
                <a:gd name="connsiteY1" fmla="*/ 0 h 1653560"/>
                <a:gd name="connsiteX2" fmla="*/ 2123651 w 2164360"/>
                <a:gd name="connsiteY2" fmla="*/ 1378631 h 1653560"/>
                <a:gd name="connsiteX3" fmla="*/ 0 w 2164360"/>
                <a:gd name="connsiteY3" fmla="*/ 1653560 h 1653560"/>
                <a:gd name="connsiteX4" fmla="*/ 13585 w 2164360"/>
                <a:gd name="connsiteY4" fmla="*/ 215285 h 165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360" h="1653560">
                  <a:moveTo>
                    <a:pt x="13585" y="215285"/>
                  </a:moveTo>
                  <a:lnTo>
                    <a:pt x="2164360" y="0"/>
                  </a:lnTo>
                  <a:lnTo>
                    <a:pt x="2123651" y="1378631"/>
                  </a:lnTo>
                  <a:lnTo>
                    <a:pt x="0" y="1653560"/>
                  </a:lnTo>
                  <a:lnTo>
                    <a:pt x="13585" y="215285"/>
                  </a:lnTo>
                  <a:close/>
                </a:path>
              </a:pathLst>
            </a:custGeom>
            <a:solidFill>
              <a:srgbClr val="CD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DD56744C-54F1-49EA-AB83-56BC0D4D381F}"/>
                </a:ext>
              </a:extLst>
            </p:cNvPr>
            <p:cNvSpPr/>
            <p:nvPr/>
          </p:nvSpPr>
          <p:spPr>
            <a:xfrm>
              <a:off x="7588034" y="2628851"/>
              <a:ext cx="546319" cy="290570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651" h="1680785">
                  <a:moveTo>
                    <a:pt x="13585" y="242510"/>
                  </a:moveTo>
                  <a:lnTo>
                    <a:pt x="2119881" y="0"/>
                  </a:lnTo>
                  <a:cubicBezTo>
                    <a:pt x="2121138" y="477694"/>
                    <a:pt x="2122394" y="955388"/>
                    <a:pt x="2123651" y="1433082"/>
                  </a:cubicBezTo>
                  <a:lnTo>
                    <a:pt x="0" y="1680785"/>
                  </a:lnTo>
                  <a:lnTo>
                    <a:pt x="13585" y="242510"/>
                  </a:lnTo>
                  <a:close/>
                </a:path>
              </a:pathLst>
            </a:custGeom>
            <a:solidFill>
              <a:srgbClr val="CD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A893BAE-E696-4E30-80F2-F6EFF4F9561B}"/>
                </a:ext>
              </a:extLst>
            </p:cNvPr>
            <p:cNvSpPr/>
            <p:nvPr/>
          </p:nvSpPr>
          <p:spPr>
            <a:xfrm>
              <a:off x="7627307" y="2702534"/>
              <a:ext cx="837907" cy="27735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794" h="1911890">
                  <a:moveTo>
                    <a:pt x="13585" y="473615"/>
                  </a:moveTo>
                  <a:lnTo>
                    <a:pt x="2107738" y="0"/>
                  </a:lnTo>
                  <a:cubicBezTo>
                    <a:pt x="2108995" y="477694"/>
                    <a:pt x="2134537" y="889357"/>
                    <a:pt x="2135794" y="1367051"/>
                  </a:cubicBezTo>
                  <a:lnTo>
                    <a:pt x="0" y="1911890"/>
                  </a:lnTo>
                  <a:lnTo>
                    <a:pt x="13585" y="473615"/>
                  </a:lnTo>
                  <a:close/>
                </a:path>
              </a:pathLst>
            </a:custGeom>
            <a:solidFill>
              <a:srgbClr val="CCFFA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B9D0E657-F24F-4CF7-883E-83580A3556C5}"/>
                </a:ext>
              </a:extLst>
            </p:cNvPr>
            <p:cNvSpPr/>
            <p:nvPr/>
          </p:nvSpPr>
          <p:spPr>
            <a:xfrm>
              <a:off x="7647975" y="2752363"/>
              <a:ext cx="837907" cy="267415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794" h="1911890">
                  <a:moveTo>
                    <a:pt x="13585" y="473615"/>
                  </a:moveTo>
                  <a:lnTo>
                    <a:pt x="2107738" y="0"/>
                  </a:lnTo>
                  <a:cubicBezTo>
                    <a:pt x="2108995" y="477694"/>
                    <a:pt x="2134537" y="889357"/>
                    <a:pt x="2135794" y="1367051"/>
                  </a:cubicBezTo>
                  <a:lnTo>
                    <a:pt x="0" y="1911890"/>
                  </a:lnTo>
                  <a:lnTo>
                    <a:pt x="13585" y="473615"/>
                  </a:lnTo>
                  <a:close/>
                </a:path>
              </a:pathLst>
            </a:custGeom>
            <a:solidFill>
              <a:srgbClr val="CCFFA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A1173DFE-D920-494B-8303-B36228116AA3}"/>
                </a:ext>
              </a:extLst>
            </p:cNvPr>
            <p:cNvSpPr/>
            <p:nvPr/>
          </p:nvSpPr>
          <p:spPr>
            <a:xfrm>
              <a:off x="7672781" y="2824258"/>
              <a:ext cx="1006288" cy="25133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794" h="1911890">
                  <a:moveTo>
                    <a:pt x="13585" y="473615"/>
                  </a:moveTo>
                  <a:lnTo>
                    <a:pt x="2107738" y="0"/>
                  </a:lnTo>
                  <a:cubicBezTo>
                    <a:pt x="2108995" y="477694"/>
                    <a:pt x="2134537" y="889357"/>
                    <a:pt x="2135794" y="1367051"/>
                  </a:cubicBezTo>
                  <a:lnTo>
                    <a:pt x="0" y="1911890"/>
                  </a:lnTo>
                  <a:lnTo>
                    <a:pt x="13585" y="473615"/>
                  </a:lnTo>
                  <a:close/>
                </a:path>
              </a:pathLst>
            </a:custGeom>
            <a:solidFill>
              <a:srgbClr val="CCFE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1D17FEE6-E3B7-4FCF-AC61-E6D53E19357D}"/>
                </a:ext>
              </a:extLst>
            </p:cNvPr>
            <p:cNvSpPr/>
            <p:nvPr/>
          </p:nvSpPr>
          <p:spPr>
            <a:xfrm>
              <a:off x="7691188" y="2855385"/>
              <a:ext cx="1006288" cy="25133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794" h="1911890">
                  <a:moveTo>
                    <a:pt x="13585" y="473615"/>
                  </a:moveTo>
                  <a:lnTo>
                    <a:pt x="2107738" y="0"/>
                  </a:lnTo>
                  <a:cubicBezTo>
                    <a:pt x="2108995" y="477694"/>
                    <a:pt x="2134537" y="889357"/>
                    <a:pt x="2135794" y="1367051"/>
                  </a:cubicBezTo>
                  <a:lnTo>
                    <a:pt x="0" y="1911890"/>
                  </a:lnTo>
                  <a:lnTo>
                    <a:pt x="13585" y="473615"/>
                  </a:lnTo>
                  <a:close/>
                </a:path>
              </a:pathLst>
            </a:custGeom>
            <a:solidFill>
              <a:srgbClr val="CCFE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7AC08370-92A6-4F16-87CF-B33509AC31D7}"/>
                </a:ext>
              </a:extLst>
            </p:cNvPr>
            <p:cNvSpPr/>
            <p:nvPr/>
          </p:nvSpPr>
          <p:spPr>
            <a:xfrm>
              <a:off x="7708352" y="2890086"/>
              <a:ext cx="1006288" cy="25133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794" h="1911890">
                  <a:moveTo>
                    <a:pt x="13585" y="473615"/>
                  </a:moveTo>
                  <a:lnTo>
                    <a:pt x="2107738" y="0"/>
                  </a:lnTo>
                  <a:cubicBezTo>
                    <a:pt x="2108995" y="477694"/>
                    <a:pt x="2134537" y="889357"/>
                    <a:pt x="2135794" y="1367051"/>
                  </a:cubicBezTo>
                  <a:lnTo>
                    <a:pt x="0" y="1911890"/>
                  </a:lnTo>
                  <a:lnTo>
                    <a:pt x="13585" y="473615"/>
                  </a:lnTo>
                  <a:close/>
                </a:path>
              </a:pathLst>
            </a:custGeom>
            <a:solidFill>
              <a:srgbClr val="CCFE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7BC8BEA7-F616-4985-8C63-CA7925D1C719}"/>
                </a:ext>
              </a:extLst>
            </p:cNvPr>
            <p:cNvSpPr/>
            <p:nvPr/>
          </p:nvSpPr>
          <p:spPr>
            <a:xfrm>
              <a:off x="7750368" y="2955460"/>
              <a:ext cx="847003" cy="23398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7803" h="1779904">
                  <a:moveTo>
                    <a:pt x="13585" y="341629"/>
                  </a:moveTo>
                  <a:lnTo>
                    <a:pt x="2107738" y="0"/>
                  </a:lnTo>
                  <a:cubicBezTo>
                    <a:pt x="2108995" y="477694"/>
                    <a:pt x="2091824" y="856361"/>
                    <a:pt x="2093081" y="1334055"/>
                  </a:cubicBezTo>
                  <a:lnTo>
                    <a:pt x="0" y="1779904"/>
                  </a:lnTo>
                  <a:lnTo>
                    <a:pt x="13585" y="341629"/>
                  </a:lnTo>
                  <a:close/>
                </a:path>
              </a:pathLst>
            </a:custGeom>
            <a:solidFill>
              <a:srgbClr val="FFFF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65769882-220A-4799-B41A-DA12796769EC}"/>
                </a:ext>
              </a:extLst>
            </p:cNvPr>
            <p:cNvSpPr/>
            <p:nvPr/>
          </p:nvSpPr>
          <p:spPr>
            <a:xfrm>
              <a:off x="7797801" y="2988929"/>
              <a:ext cx="818680" cy="277353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0 w 2094218"/>
                <a:gd name="connsiteY0" fmla="*/ 341629 h 2522602"/>
                <a:gd name="connsiteX1" fmla="*/ 2094153 w 2094218"/>
                <a:gd name="connsiteY1" fmla="*/ 0 h 2522602"/>
                <a:gd name="connsiteX2" fmla="*/ 2079496 w 2094218"/>
                <a:gd name="connsiteY2" fmla="*/ 1334055 h 2522602"/>
                <a:gd name="connsiteX3" fmla="*/ 172354 w 2094218"/>
                <a:gd name="connsiteY3" fmla="*/ 2522602 h 2522602"/>
                <a:gd name="connsiteX4" fmla="*/ 0 w 2094218"/>
                <a:gd name="connsiteY4" fmla="*/ 341629 h 2522602"/>
                <a:gd name="connsiteX0" fmla="*/ 0 w 2094198"/>
                <a:gd name="connsiteY0" fmla="*/ 341629 h 2522602"/>
                <a:gd name="connsiteX1" fmla="*/ 2094153 w 2094198"/>
                <a:gd name="connsiteY1" fmla="*/ 0 h 2522602"/>
                <a:gd name="connsiteX2" fmla="*/ 2071595 w 2094198"/>
                <a:gd name="connsiteY2" fmla="*/ 2231721 h 2522602"/>
                <a:gd name="connsiteX3" fmla="*/ 172354 w 2094198"/>
                <a:gd name="connsiteY3" fmla="*/ 2522602 h 2522602"/>
                <a:gd name="connsiteX4" fmla="*/ 0 w 2094198"/>
                <a:gd name="connsiteY4" fmla="*/ 341629 h 2522602"/>
                <a:gd name="connsiteX0" fmla="*/ 25174 w 1921844"/>
                <a:gd name="connsiteY0" fmla="*/ 341628 h 2522602"/>
                <a:gd name="connsiteX1" fmla="*/ 1921799 w 1921844"/>
                <a:gd name="connsiteY1" fmla="*/ 0 h 2522602"/>
                <a:gd name="connsiteX2" fmla="*/ 1899241 w 1921844"/>
                <a:gd name="connsiteY2" fmla="*/ 2231721 h 2522602"/>
                <a:gd name="connsiteX3" fmla="*/ 0 w 1921844"/>
                <a:gd name="connsiteY3" fmla="*/ 2522602 h 2522602"/>
                <a:gd name="connsiteX4" fmla="*/ 25174 w 1921844"/>
                <a:gd name="connsiteY4" fmla="*/ 341628 h 252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44" h="2522602">
                  <a:moveTo>
                    <a:pt x="25174" y="341628"/>
                  </a:moveTo>
                  <a:lnTo>
                    <a:pt x="1921799" y="0"/>
                  </a:lnTo>
                  <a:cubicBezTo>
                    <a:pt x="1923056" y="477694"/>
                    <a:pt x="1897984" y="1754027"/>
                    <a:pt x="1899241" y="2231721"/>
                  </a:cubicBezTo>
                  <a:lnTo>
                    <a:pt x="0" y="2522602"/>
                  </a:lnTo>
                  <a:lnTo>
                    <a:pt x="25174" y="341628"/>
                  </a:lnTo>
                  <a:close/>
                </a:path>
              </a:pathLst>
            </a:custGeom>
            <a:solidFill>
              <a:srgbClr val="FFFF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7DF119FF-E5FD-4574-B8E0-4D4E0A01D384}"/>
                </a:ext>
              </a:extLst>
            </p:cNvPr>
            <p:cNvSpPr/>
            <p:nvPr/>
          </p:nvSpPr>
          <p:spPr>
            <a:xfrm>
              <a:off x="7842251" y="3022702"/>
              <a:ext cx="772277" cy="336864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0 w 2094218"/>
                <a:gd name="connsiteY0" fmla="*/ 341629 h 2522602"/>
                <a:gd name="connsiteX1" fmla="*/ 2094153 w 2094218"/>
                <a:gd name="connsiteY1" fmla="*/ 0 h 2522602"/>
                <a:gd name="connsiteX2" fmla="*/ 2079496 w 2094218"/>
                <a:gd name="connsiteY2" fmla="*/ 1334055 h 2522602"/>
                <a:gd name="connsiteX3" fmla="*/ 172354 w 2094218"/>
                <a:gd name="connsiteY3" fmla="*/ 2522602 h 2522602"/>
                <a:gd name="connsiteX4" fmla="*/ 0 w 2094218"/>
                <a:gd name="connsiteY4" fmla="*/ 341629 h 2522602"/>
                <a:gd name="connsiteX0" fmla="*/ 0 w 2094198"/>
                <a:gd name="connsiteY0" fmla="*/ 341629 h 2522602"/>
                <a:gd name="connsiteX1" fmla="*/ 2094153 w 2094198"/>
                <a:gd name="connsiteY1" fmla="*/ 0 h 2522602"/>
                <a:gd name="connsiteX2" fmla="*/ 2071595 w 2094198"/>
                <a:gd name="connsiteY2" fmla="*/ 2231721 h 2522602"/>
                <a:gd name="connsiteX3" fmla="*/ 172354 w 2094198"/>
                <a:gd name="connsiteY3" fmla="*/ 2522602 h 2522602"/>
                <a:gd name="connsiteX4" fmla="*/ 0 w 2094198"/>
                <a:gd name="connsiteY4" fmla="*/ 341629 h 2522602"/>
                <a:gd name="connsiteX0" fmla="*/ 25174 w 1921844"/>
                <a:gd name="connsiteY0" fmla="*/ 341628 h 2522602"/>
                <a:gd name="connsiteX1" fmla="*/ 1921799 w 1921844"/>
                <a:gd name="connsiteY1" fmla="*/ 0 h 2522602"/>
                <a:gd name="connsiteX2" fmla="*/ 1899241 w 1921844"/>
                <a:gd name="connsiteY2" fmla="*/ 2231721 h 2522602"/>
                <a:gd name="connsiteX3" fmla="*/ 0 w 1921844"/>
                <a:gd name="connsiteY3" fmla="*/ 2522602 h 2522602"/>
                <a:gd name="connsiteX4" fmla="*/ 25174 w 1921844"/>
                <a:gd name="connsiteY4" fmla="*/ 341628 h 252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44" h="2522602">
                  <a:moveTo>
                    <a:pt x="25174" y="341628"/>
                  </a:moveTo>
                  <a:lnTo>
                    <a:pt x="1921799" y="0"/>
                  </a:lnTo>
                  <a:cubicBezTo>
                    <a:pt x="1923056" y="477694"/>
                    <a:pt x="1897984" y="1754027"/>
                    <a:pt x="1899241" y="2231721"/>
                  </a:cubicBezTo>
                  <a:lnTo>
                    <a:pt x="0" y="2522602"/>
                  </a:lnTo>
                  <a:lnTo>
                    <a:pt x="25174" y="341628"/>
                  </a:lnTo>
                  <a:close/>
                </a:path>
              </a:pathLst>
            </a:custGeom>
            <a:solidFill>
              <a:srgbClr val="FFFFB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156CA7A8-B9E7-4DDD-B637-5591D5945294}"/>
                </a:ext>
              </a:extLst>
            </p:cNvPr>
            <p:cNvSpPr/>
            <p:nvPr/>
          </p:nvSpPr>
          <p:spPr>
            <a:xfrm>
              <a:off x="7861821" y="3094492"/>
              <a:ext cx="464972" cy="294019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0 w 2107803"/>
                <a:gd name="connsiteY2" fmla="*/ 1569313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13585 w 2107803"/>
                <a:gd name="connsiteY0" fmla="*/ 200475 h 1638750"/>
                <a:gd name="connsiteX1" fmla="*/ 2107737 w 2107803"/>
                <a:gd name="connsiteY1" fmla="*/ 0 h 1638750"/>
                <a:gd name="connsiteX2" fmla="*/ 2093080 w 2107803"/>
                <a:gd name="connsiteY2" fmla="*/ 1428159 h 1638750"/>
                <a:gd name="connsiteX3" fmla="*/ 0 w 2107803"/>
                <a:gd name="connsiteY3" fmla="*/ 1638750 h 1638750"/>
                <a:gd name="connsiteX4" fmla="*/ 13585 w 2107803"/>
                <a:gd name="connsiteY4" fmla="*/ 200475 h 1638750"/>
                <a:gd name="connsiteX0" fmla="*/ 13585 w 2127400"/>
                <a:gd name="connsiteY0" fmla="*/ 156365 h 1594640"/>
                <a:gd name="connsiteX1" fmla="*/ 2127369 w 2127400"/>
                <a:gd name="connsiteY1" fmla="*/ 0 h 1594640"/>
                <a:gd name="connsiteX2" fmla="*/ 2093080 w 2127400"/>
                <a:gd name="connsiteY2" fmla="*/ 1384049 h 1594640"/>
                <a:gd name="connsiteX3" fmla="*/ 0 w 2127400"/>
                <a:gd name="connsiteY3" fmla="*/ 1594640 h 1594640"/>
                <a:gd name="connsiteX4" fmla="*/ 13585 w 2127400"/>
                <a:gd name="connsiteY4" fmla="*/ 156365 h 159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7400" h="1594640">
                  <a:moveTo>
                    <a:pt x="13585" y="156365"/>
                  </a:moveTo>
                  <a:lnTo>
                    <a:pt x="2127369" y="0"/>
                  </a:lnTo>
                  <a:cubicBezTo>
                    <a:pt x="2128626" y="477694"/>
                    <a:pt x="2091823" y="906355"/>
                    <a:pt x="2093080" y="1384049"/>
                  </a:cubicBezTo>
                  <a:lnTo>
                    <a:pt x="0" y="1594640"/>
                  </a:lnTo>
                  <a:lnTo>
                    <a:pt x="13585" y="156365"/>
                  </a:lnTo>
                  <a:close/>
                </a:path>
              </a:pathLst>
            </a:custGeom>
            <a:solidFill>
              <a:srgbClr val="FFCD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32851852-1196-45BC-AF93-7C4CB11AB3F4}"/>
                </a:ext>
              </a:extLst>
            </p:cNvPr>
            <p:cNvSpPr/>
            <p:nvPr/>
          </p:nvSpPr>
          <p:spPr>
            <a:xfrm>
              <a:off x="8373297" y="3122180"/>
              <a:ext cx="478075" cy="197686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0 w 2107803"/>
                <a:gd name="connsiteY2" fmla="*/ 1569313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13585 w 2107803"/>
                <a:gd name="connsiteY0" fmla="*/ 200475 h 1638750"/>
                <a:gd name="connsiteX1" fmla="*/ 2107737 w 2107803"/>
                <a:gd name="connsiteY1" fmla="*/ 0 h 1638750"/>
                <a:gd name="connsiteX2" fmla="*/ 2093080 w 2107803"/>
                <a:gd name="connsiteY2" fmla="*/ 1428159 h 1638750"/>
                <a:gd name="connsiteX3" fmla="*/ 0 w 2107803"/>
                <a:gd name="connsiteY3" fmla="*/ 1638750 h 1638750"/>
                <a:gd name="connsiteX4" fmla="*/ 13585 w 2107803"/>
                <a:gd name="connsiteY4" fmla="*/ 200475 h 1638750"/>
                <a:gd name="connsiteX0" fmla="*/ 13585 w 2107764"/>
                <a:gd name="connsiteY0" fmla="*/ 200475 h 1638750"/>
                <a:gd name="connsiteX1" fmla="*/ 2107737 w 2107764"/>
                <a:gd name="connsiteY1" fmla="*/ 0 h 1638750"/>
                <a:gd name="connsiteX2" fmla="*/ 2066904 w 2107764"/>
                <a:gd name="connsiteY2" fmla="*/ 1278829 h 1638750"/>
                <a:gd name="connsiteX3" fmla="*/ 0 w 2107764"/>
                <a:gd name="connsiteY3" fmla="*/ 1638750 h 1638750"/>
                <a:gd name="connsiteX4" fmla="*/ 13585 w 2107764"/>
                <a:gd name="connsiteY4" fmla="*/ 200475 h 1638750"/>
                <a:gd name="connsiteX0" fmla="*/ 13585 w 2107764"/>
                <a:gd name="connsiteY0" fmla="*/ 200475 h 1713415"/>
                <a:gd name="connsiteX1" fmla="*/ 2107737 w 2107764"/>
                <a:gd name="connsiteY1" fmla="*/ 0 h 1713415"/>
                <a:gd name="connsiteX2" fmla="*/ 2066904 w 2107764"/>
                <a:gd name="connsiteY2" fmla="*/ 1278829 h 1713415"/>
                <a:gd name="connsiteX3" fmla="*/ 0 w 2107764"/>
                <a:gd name="connsiteY3" fmla="*/ 1713415 h 1713415"/>
                <a:gd name="connsiteX4" fmla="*/ 13585 w 2107764"/>
                <a:gd name="connsiteY4" fmla="*/ 200475 h 1713415"/>
                <a:gd name="connsiteX0" fmla="*/ 13585 w 2066904"/>
                <a:gd name="connsiteY0" fmla="*/ 481386 h 1994326"/>
                <a:gd name="connsiteX1" fmla="*/ 2029208 w 2066904"/>
                <a:gd name="connsiteY1" fmla="*/ 0 h 1994326"/>
                <a:gd name="connsiteX2" fmla="*/ 2066904 w 2066904"/>
                <a:gd name="connsiteY2" fmla="*/ 1559740 h 1994326"/>
                <a:gd name="connsiteX3" fmla="*/ 0 w 2066904"/>
                <a:gd name="connsiteY3" fmla="*/ 1994326 h 1994326"/>
                <a:gd name="connsiteX4" fmla="*/ 13585 w 2066904"/>
                <a:gd name="connsiteY4" fmla="*/ 481386 h 1994326"/>
                <a:gd name="connsiteX0" fmla="*/ 13585 w 2066904"/>
                <a:gd name="connsiteY0" fmla="*/ 360996 h 1873936"/>
                <a:gd name="connsiteX1" fmla="*/ 2029208 w 2066904"/>
                <a:gd name="connsiteY1" fmla="*/ 0 h 1873936"/>
                <a:gd name="connsiteX2" fmla="*/ 2066904 w 2066904"/>
                <a:gd name="connsiteY2" fmla="*/ 1439350 h 1873936"/>
                <a:gd name="connsiteX3" fmla="*/ 0 w 2066904"/>
                <a:gd name="connsiteY3" fmla="*/ 1873936 h 1873936"/>
                <a:gd name="connsiteX4" fmla="*/ 13585 w 2066904"/>
                <a:gd name="connsiteY4" fmla="*/ 360996 h 1873936"/>
                <a:gd name="connsiteX0" fmla="*/ 0 w 2129782"/>
                <a:gd name="connsiteY0" fmla="*/ 246466 h 1873936"/>
                <a:gd name="connsiteX1" fmla="*/ 2092086 w 2129782"/>
                <a:gd name="connsiteY1" fmla="*/ 0 h 1873936"/>
                <a:gd name="connsiteX2" fmla="*/ 2129782 w 2129782"/>
                <a:gd name="connsiteY2" fmla="*/ 1439350 h 1873936"/>
                <a:gd name="connsiteX3" fmla="*/ 62878 w 2129782"/>
                <a:gd name="connsiteY3" fmla="*/ 1873936 h 1873936"/>
                <a:gd name="connsiteX4" fmla="*/ 0 w 2129782"/>
                <a:gd name="connsiteY4" fmla="*/ 246466 h 1873936"/>
                <a:gd name="connsiteX0" fmla="*/ 0 w 2129782"/>
                <a:gd name="connsiteY0" fmla="*/ 360997 h 1988467"/>
                <a:gd name="connsiteX1" fmla="*/ 2101643 w 2129782"/>
                <a:gd name="connsiteY1" fmla="*/ 0 h 1988467"/>
                <a:gd name="connsiteX2" fmla="*/ 2129782 w 2129782"/>
                <a:gd name="connsiteY2" fmla="*/ 1553881 h 1988467"/>
                <a:gd name="connsiteX3" fmla="*/ 62878 w 2129782"/>
                <a:gd name="connsiteY3" fmla="*/ 1988467 h 1988467"/>
                <a:gd name="connsiteX4" fmla="*/ 0 w 2129782"/>
                <a:gd name="connsiteY4" fmla="*/ 360997 h 198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782" h="1988467">
                  <a:moveTo>
                    <a:pt x="0" y="360997"/>
                  </a:moveTo>
                  <a:lnTo>
                    <a:pt x="2101643" y="0"/>
                  </a:lnTo>
                  <a:cubicBezTo>
                    <a:pt x="2102900" y="477694"/>
                    <a:pt x="2128525" y="1076187"/>
                    <a:pt x="2129782" y="1553881"/>
                  </a:cubicBezTo>
                  <a:lnTo>
                    <a:pt x="62878" y="1988467"/>
                  </a:lnTo>
                  <a:lnTo>
                    <a:pt x="0" y="360997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C46B2310-38DE-49C9-A326-4D55AF414952}"/>
                </a:ext>
              </a:extLst>
            </p:cNvPr>
            <p:cNvSpPr/>
            <p:nvPr/>
          </p:nvSpPr>
          <p:spPr>
            <a:xfrm>
              <a:off x="8379707" y="3163567"/>
              <a:ext cx="483108" cy="172651"/>
            </a:xfrm>
            <a:custGeom>
              <a:avLst/>
              <a:gdLst>
                <a:gd name="connsiteX0" fmla="*/ 0 w 1887309"/>
                <a:gd name="connsiteY0" fmla="*/ 0 h 1752600"/>
                <a:gd name="connsiteX1" fmla="*/ 1887309 w 1887309"/>
                <a:gd name="connsiteY1" fmla="*/ 0 h 1752600"/>
                <a:gd name="connsiteX2" fmla="*/ 1887309 w 1887309"/>
                <a:gd name="connsiteY2" fmla="*/ 1752600 h 1752600"/>
                <a:gd name="connsiteX3" fmla="*/ 0 w 1887309"/>
                <a:gd name="connsiteY3" fmla="*/ 1752600 h 1752600"/>
                <a:gd name="connsiteX4" fmla="*/ 0 w 1887309"/>
                <a:gd name="connsiteY4" fmla="*/ 0 h 1752600"/>
                <a:gd name="connsiteX0" fmla="*/ 0 w 2001609"/>
                <a:gd name="connsiteY0" fmla="*/ 180975 h 1933575"/>
                <a:gd name="connsiteX1" fmla="*/ 2001609 w 2001609"/>
                <a:gd name="connsiteY1" fmla="*/ 0 h 1933575"/>
                <a:gd name="connsiteX2" fmla="*/ 1887309 w 2001609"/>
                <a:gd name="connsiteY2" fmla="*/ 1933575 h 1933575"/>
                <a:gd name="connsiteX3" fmla="*/ 0 w 2001609"/>
                <a:gd name="connsiteY3" fmla="*/ 1933575 h 1933575"/>
                <a:gd name="connsiteX4" fmla="*/ 0 w 2001609"/>
                <a:gd name="connsiteY4" fmla="*/ 180975 h 1933575"/>
                <a:gd name="connsiteX0" fmla="*/ 76200 w 2077809"/>
                <a:gd name="connsiteY0" fmla="*/ 180975 h 1933575"/>
                <a:gd name="connsiteX1" fmla="*/ 2077809 w 2077809"/>
                <a:gd name="connsiteY1" fmla="*/ 0 h 1933575"/>
                <a:gd name="connsiteX2" fmla="*/ 1963509 w 2077809"/>
                <a:gd name="connsiteY2" fmla="*/ 1933575 h 1933575"/>
                <a:gd name="connsiteX3" fmla="*/ 0 w 2077809"/>
                <a:gd name="connsiteY3" fmla="*/ 1514475 h 1933575"/>
                <a:gd name="connsiteX4" fmla="*/ 76200 w 2077809"/>
                <a:gd name="connsiteY4" fmla="*/ 180975 h 1933575"/>
                <a:gd name="connsiteX0" fmla="*/ 76200 w 2077809"/>
                <a:gd name="connsiteY0" fmla="*/ 180975 h 1771650"/>
                <a:gd name="connsiteX1" fmla="*/ 2077809 w 2077809"/>
                <a:gd name="connsiteY1" fmla="*/ 0 h 1771650"/>
                <a:gd name="connsiteX2" fmla="*/ 2001609 w 2077809"/>
                <a:gd name="connsiteY2" fmla="*/ 1771650 h 1771650"/>
                <a:gd name="connsiteX3" fmla="*/ 0 w 2077809"/>
                <a:gd name="connsiteY3" fmla="*/ 1514475 h 1771650"/>
                <a:gd name="connsiteX4" fmla="*/ 76200 w 2077809"/>
                <a:gd name="connsiteY4" fmla="*/ 180975 h 1771650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1922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2020659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77809"/>
                <a:gd name="connsiteY0" fmla="*/ 180975 h 1514475"/>
                <a:gd name="connsiteX1" fmla="*/ 2077809 w 2077809"/>
                <a:gd name="connsiteY1" fmla="*/ 0 h 1514475"/>
                <a:gd name="connsiteX2" fmla="*/ 1896834 w 2077809"/>
                <a:gd name="connsiteY2" fmla="*/ 1476375 h 1514475"/>
                <a:gd name="connsiteX3" fmla="*/ 0 w 2077809"/>
                <a:gd name="connsiteY3" fmla="*/ 1514475 h 1514475"/>
                <a:gd name="connsiteX4" fmla="*/ 76200 w 2077809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896834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01609 w 2030184"/>
                <a:gd name="connsiteY2" fmla="*/ 147637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1992084 w 2030184"/>
                <a:gd name="connsiteY2" fmla="*/ 12287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30184"/>
                <a:gd name="connsiteY0" fmla="*/ 180975 h 1514475"/>
                <a:gd name="connsiteX1" fmla="*/ 2030184 w 2030184"/>
                <a:gd name="connsiteY1" fmla="*/ 0 h 1514475"/>
                <a:gd name="connsiteX2" fmla="*/ 2020659 w 2030184"/>
                <a:gd name="connsiteY2" fmla="*/ 1266825 h 1514475"/>
                <a:gd name="connsiteX3" fmla="*/ 0 w 2030184"/>
                <a:gd name="connsiteY3" fmla="*/ 1514475 h 1514475"/>
                <a:gd name="connsiteX4" fmla="*/ 76200 w 2030184"/>
                <a:gd name="connsiteY4" fmla="*/ 180975 h 1514475"/>
                <a:gd name="connsiteX0" fmla="*/ 76200 w 2047495"/>
                <a:gd name="connsiteY0" fmla="*/ 180975 h 1514475"/>
                <a:gd name="connsiteX1" fmla="*/ 2030184 w 2047495"/>
                <a:gd name="connsiteY1" fmla="*/ 0 h 1514475"/>
                <a:gd name="connsiteX2" fmla="*/ 2047495 w 2047495"/>
                <a:gd name="connsiteY2" fmla="*/ 1114425 h 1514475"/>
                <a:gd name="connsiteX3" fmla="*/ 0 w 2047495"/>
                <a:gd name="connsiteY3" fmla="*/ 1514475 h 1514475"/>
                <a:gd name="connsiteX4" fmla="*/ 76200 w 2047495"/>
                <a:gd name="connsiteY4" fmla="*/ 180975 h 1514475"/>
                <a:gd name="connsiteX0" fmla="*/ 76200 w 2092799"/>
                <a:gd name="connsiteY0" fmla="*/ 180975 h 1514475"/>
                <a:gd name="connsiteX1" fmla="*/ 2092799 w 2092799"/>
                <a:gd name="connsiteY1" fmla="*/ 0 h 1514475"/>
                <a:gd name="connsiteX2" fmla="*/ 2047495 w 2092799"/>
                <a:gd name="connsiteY2" fmla="*/ 1114425 h 1514475"/>
                <a:gd name="connsiteX3" fmla="*/ 0 w 2092799"/>
                <a:gd name="connsiteY3" fmla="*/ 1514475 h 1514475"/>
                <a:gd name="connsiteX4" fmla="*/ 76200 w 2092799"/>
                <a:gd name="connsiteY4" fmla="*/ 180975 h 1514475"/>
                <a:gd name="connsiteX0" fmla="*/ 76200 w 2092799"/>
                <a:gd name="connsiteY0" fmla="*/ 180975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76200 w 2092799"/>
                <a:gd name="connsiteY4" fmla="*/ 180975 h 1476375"/>
                <a:gd name="connsiteX0" fmla="*/ 13585 w 2092799"/>
                <a:gd name="connsiteY0" fmla="*/ 17145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17145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47495 w 2092799"/>
                <a:gd name="connsiteY2" fmla="*/ 111442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92799"/>
                <a:gd name="connsiteY0" fmla="*/ 38100 h 1476375"/>
                <a:gd name="connsiteX1" fmla="*/ 2092799 w 2092799"/>
                <a:gd name="connsiteY1" fmla="*/ 0 h 1476375"/>
                <a:gd name="connsiteX2" fmla="*/ 2056440 w 2092799"/>
                <a:gd name="connsiteY2" fmla="*/ 1171575 h 1476375"/>
                <a:gd name="connsiteX3" fmla="*/ 0 w 2092799"/>
                <a:gd name="connsiteY3" fmla="*/ 1476375 h 1476375"/>
                <a:gd name="connsiteX4" fmla="*/ 13585 w 2092799"/>
                <a:gd name="connsiteY4" fmla="*/ 38100 h 1476375"/>
                <a:gd name="connsiteX0" fmla="*/ 13585 w 2074909"/>
                <a:gd name="connsiteY0" fmla="*/ 51933 h 1490208"/>
                <a:gd name="connsiteX1" fmla="*/ 2074909 w 2074909"/>
                <a:gd name="connsiteY1" fmla="*/ 0 h 1490208"/>
                <a:gd name="connsiteX2" fmla="*/ 2056440 w 2074909"/>
                <a:gd name="connsiteY2" fmla="*/ 1185408 h 1490208"/>
                <a:gd name="connsiteX3" fmla="*/ 0 w 2074909"/>
                <a:gd name="connsiteY3" fmla="*/ 1490208 h 1490208"/>
                <a:gd name="connsiteX4" fmla="*/ 13585 w 2074909"/>
                <a:gd name="connsiteY4" fmla="*/ 51933 h 1490208"/>
                <a:gd name="connsiteX0" fmla="*/ 13585 w 2101166"/>
                <a:gd name="connsiteY0" fmla="*/ 51933 h 1490208"/>
                <a:gd name="connsiteX1" fmla="*/ 2074909 w 2101166"/>
                <a:gd name="connsiteY1" fmla="*/ 0 h 1490208"/>
                <a:gd name="connsiteX2" fmla="*/ 2101166 w 2101166"/>
                <a:gd name="connsiteY2" fmla="*/ 1226908 h 1490208"/>
                <a:gd name="connsiteX3" fmla="*/ 0 w 2101166"/>
                <a:gd name="connsiteY3" fmla="*/ 1490208 h 1490208"/>
                <a:gd name="connsiteX4" fmla="*/ 13585 w 2101166"/>
                <a:gd name="connsiteY4" fmla="*/ 51933 h 1490208"/>
                <a:gd name="connsiteX0" fmla="*/ 13585 w 2110111"/>
                <a:gd name="connsiteY0" fmla="*/ 51933 h 1490208"/>
                <a:gd name="connsiteX1" fmla="*/ 2074909 w 2110111"/>
                <a:gd name="connsiteY1" fmla="*/ 0 h 1490208"/>
                <a:gd name="connsiteX2" fmla="*/ 2110111 w 2110111"/>
                <a:gd name="connsiteY2" fmla="*/ 1171575 h 1490208"/>
                <a:gd name="connsiteX3" fmla="*/ 0 w 2110111"/>
                <a:gd name="connsiteY3" fmla="*/ 1490208 h 1490208"/>
                <a:gd name="connsiteX4" fmla="*/ 13585 w 2110111"/>
                <a:gd name="connsiteY4" fmla="*/ 51933 h 1490208"/>
                <a:gd name="connsiteX0" fmla="*/ 13585 w 2145891"/>
                <a:gd name="connsiteY0" fmla="*/ 51933 h 1490208"/>
                <a:gd name="connsiteX1" fmla="*/ 2074909 w 2145891"/>
                <a:gd name="connsiteY1" fmla="*/ 0 h 1490208"/>
                <a:gd name="connsiteX2" fmla="*/ 2145891 w 2145891"/>
                <a:gd name="connsiteY2" fmla="*/ 1351406 h 1490208"/>
                <a:gd name="connsiteX3" fmla="*/ 0 w 2145891"/>
                <a:gd name="connsiteY3" fmla="*/ 1490208 h 1490208"/>
                <a:gd name="connsiteX4" fmla="*/ 13585 w 2145891"/>
                <a:gd name="connsiteY4" fmla="*/ 51933 h 1490208"/>
                <a:gd name="connsiteX0" fmla="*/ 13585 w 2164360"/>
                <a:gd name="connsiteY0" fmla="*/ 51933 h 1490208"/>
                <a:gd name="connsiteX1" fmla="*/ 2164360 w 2164360"/>
                <a:gd name="connsiteY1" fmla="*/ 0 h 1490208"/>
                <a:gd name="connsiteX2" fmla="*/ 2145891 w 2164360"/>
                <a:gd name="connsiteY2" fmla="*/ 1351406 h 1490208"/>
                <a:gd name="connsiteX3" fmla="*/ 0 w 2164360"/>
                <a:gd name="connsiteY3" fmla="*/ 1490208 h 1490208"/>
                <a:gd name="connsiteX4" fmla="*/ 13585 w 2164360"/>
                <a:gd name="connsiteY4" fmla="*/ 51933 h 1490208"/>
                <a:gd name="connsiteX0" fmla="*/ 13585 w 2145891"/>
                <a:gd name="connsiteY0" fmla="*/ 242510 h 1680785"/>
                <a:gd name="connsiteX1" fmla="*/ 2119881 w 2145891"/>
                <a:gd name="connsiteY1" fmla="*/ 0 h 1680785"/>
                <a:gd name="connsiteX2" fmla="*/ 2145891 w 2145891"/>
                <a:gd name="connsiteY2" fmla="*/ 1541983 h 1680785"/>
                <a:gd name="connsiteX3" fmla="*/ 0 w 2145891"/>
                <a:gd name="connsiteY3" fmla="*/ 1680785 h 1680785"/>
                <a:gd name="connsiteX4" fmla="*/ 13585 w 2145891"/>
                <a:gd name="connsiteY4" fmla="*/ 242510 h 1680785"/>
                <a:gd name="connsiteX0" fmla="*/ 13585 w 2123651"/>
                <a:gd name="connsiteY0" fmla="*/ 242510 h 1680785"/>
                <a:gd name="connsiteX1" fmla="*/ 2119881 w 2123651"/>
                <a:gd name="connsiteY1" fmla="*/ 0 h 1680785"/>
                <a:gd name="connsiteX2" fmla="*/ 2123651 w 2123651"/>
                <a:gd name="connsiteY2" fmla="*/ 1433082 h 1680785"/>
                <a:gd name="connsiteX3" fmla="*/ 0 w 2123651"/>
                <a:gd name="connsiteY3" fmla="*/ 1680785 h 1680785"/>
                <a:gd name="connsiteX4" fmla="*/ 13585 w 2123651"/>
                <a:gd name="connsiteY4" fmla="*/ 242510 h 1680785"/>
                <a:gd name="connsiteX0" fmla="*/ 13585 w 2184366"/>
                <a:gd name="connsiteY0" fmla="*/ 242510 h 1680785"/>
                <a:gd name="connsiteX1" fmla="*/ 2119881 w 2184366"/>
                <a:gd name="connsiteY1" fmla="*/ 0 h 1680785"/>
                <a:gd name="connsiteX2" fmla="*/ 2184366 w 2184366"/>
                <a:gd name="connsiteY2" fmla="*/ 1135946 h 1680785"/>
                <a:gd name="connsiteX3" fmla="*/ 0 w 2184366"/>
                <a:gd name="connsiteY3" fmla="*/ 1680785 h 1680785"/>
                <a:gd name="connsiteX4" fmla="*/ 13585 w 2184366"/>
                <a:gd name="connsiteY4" fmla="*/ 242510 h 1680785"/>
                <a:gd name="connsiteX0" fmla="*/ 13585 w 2184366"/>
                <a:gd name="connsiteY0" fmla="*/ 473615 h 1911890"/>
                <a:gd name="connsiteX1" fmla="*/ 2107738 w 2184366"/>
                <a:gd name="connsiteY1" fmla="*/ 0 h 1911890"/>
                <a:gd name="connsiteX2" fmla="*/ 2184366 w 2184366"/>
                <a:gd name="connsiteY2" fmla="*/ 1367051 h 1911890"/>
                <a:gd name="connsiteX3" fmla="*/ 0 w 2184366"/>
                <a:gd name="connsiteY3" fmla="*/ 1911890 h 1911890"/>
                <a:gd name="connsiteX4" fmla="*/ 13585 w 2184366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473615 h 1911890"/>
                <a:gd name="connsiteX1" fmla="*/ 2107738 w 2135794"/>
                <a:gd name="connsiteY1" fmla="*/ 0 h 1911890"/>
                <a:gd name="connsiteX2" fmla="*/ 2135794 w 2135794"/>
                <a:gd name="connsiteY2" fmla="*/ 1367051 h 1911890"/>
                <a:gd name="connsiteX3" fmla="*/ 0 w 2135794"/>
                <a:gd name="connsiteY3" fmla="*/ 1911890 h 1911890"/>
                <a:gd name="connsiteX4" fmla="*/ 13585 w 2135794"/>
                <a:gd name="connsiteY4" fmla="*/ 473615 h 1911890"/>
                <a:gd name="connsiteX0" fmla="*/ 13585 w 2135794"/>
                <a:gd name="connsiteY0" fmla="*/ 341629 h 1779904"/>
                <a:gd name="connsiteX1" fmla="*/ 2107738 w 2135794"/>
                <a:gd name="connsiteY1" fmla="*/ 0 h 1779904"/>
                <a:gd name="connsiteX2" fmla="*/ 2135794 w 2135794"/>
                <a:gd name="connsiteY2" fmla="*/ 1235065 h 1779904"/>
                <a:gd name="connsiteX3" fmla="*/ 0 w 2135794"/>
                <a:gd name="connsiteY3" fmla="*/ 1779904 h 1779904"/>
                <a:gd name="connsiteX4" fmla="*/ 13585 w 2135794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1 w 2107803"/>
                <a:gd name="connsiteY2" fmla="*/ 1334055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13585 w 2107803"/>
                <a:gd name="connsiteY0" fmla="*/ 341629 h 1779904"/>
                <a:gd name="connsiteX1" fmla="*/ 2107738 w 2107803"/>
                <a:gd name="connsiteY1" fmla="*/ 0 h 1779904"/>
                <a:gd name="connsiteX2" fmla="*/ 2093080 w 2107803"/>
                <a:gd name="connsiteY2" fmla="*/ 1569313 h 1779904"/>
                <a:gd name="connsiteX3" fmla="*/ 0 w 2107803"/>
                <a:gd name="connsiteY3" fmla="*/ 1779904 h 1779904"/>
                <a:gd name="connsiteX4" fmla="*/ 13585 w 2107803"/>
                <a:gd name="connsiteY4" fmla="*/ 341629 h 1779904"/>
                <a:gd name="connsiteX0" fmla="*/ 13585 w 2107803"/>
                <a:gd name="connsiteY0" fmla="*/ 200475 h 1638750"/>
                <a:gd name="connsiteX1" fmla="*/ 2107737 w 2107803"/>
                <a:gd name="connsiteY1" fmla="*/ 0 h 1638750"/>
                <a:gd name="connsiteX2" fmla="*/ 2093080 w 2107803"/>
                <a:gd name="connsiteY2" fmla="*/ 1428159 h 1638750"/>
                <a:gd name="connsiteX3" fmla="*/ 0 w 2107803"/>
                <a:gd name="connsiteY3" fmla="*/ 1638750 h 1638750"/>
                <a:gd name="connsiteX4" fmla="*/ 13585 w 2107803"/>
                <a:gd name="connsiteY4" fmla="*/ 200475 h 1638750"/>
                <a:gd name="connsiteX0" fmla="*/ 13585 w 2107764"/>
                <a:gd name="connsiteY0" fmla="*/ 200475 h 1638750"/>
                <a:gd name="connsiteX1" fmla="*/ 2107737 w 2107764"/>
                <a:gd name="connsiteY1" fmla="*/ 0 h 1638750"/>
                <a:gd name="connsiteX2" fmla="*/ 2066904 w 2107764"/>
                <a:gd name="connsiteY2" fmla="*/ 1278829 h 1638750"/>
                <a:gd name="connsiteX3" fmla="*/ 0 w 2107764"/>
                <a:gd name="connsiteY3" fmla="*/ 1638750 h 1638750"/>
                <a:gd name="connsiteX4" fmla="*/ 13585 w 2107764"/>
                <a:gd name="connsiteY4" fmla="*/ 200475 h 1638750"/>
                <a:gd name="connsiteX0" fmla="*/ 13585 w 2107764"/>
                <a:gd name="connsiteY0" fmla="*/ 200475 h 1713415"/>
                <a:gd name="connsiteX1" fmla="*/ 2107737 w 2107764"/>
                <a:gd name="connsiteY1" fmla="*/ 0 h 1713415"/>
                <a:gd name="connsiteX2" fmla="*/ 2066904 w 2107764"/>
                <a:gd name="connsiteY2" fmla="*/ 1278829 h 1713415"/>
                <a:gd name="connsiteX3" fmla="*/ 0 w 2107764"/>
                <a:gd name="connsiteY3" fmla="*/ 1713415 h 1713415"/>
                <a:gd name="connsiteX4" fmla="*/ 13585 w 2107764"/>
                <a:gd name="connsiteY4" fmla="*/ 200475 h 1713415"/>
                <a:gd name="connsiteX0" fmla="*/ 13585 w 2066904"/>
                <a:gd name="connsiteY0" fmla="*/ 481386 h 1994326"/>
                <a:gd name="connsiteX1" fmla="*/ 2029208 w 2066904"/>
                <a:gd name="connsiteY1" fmla="*/ 0 h 1994326"/>
                <a:gd name="connsiteX2" fmla="*/ 2066904 w 2066904"/>
                <a:gd name="connsiteY2" fmla="*/ 1559740 h 1994326"/>
                <a:gd name="connsiteX3" fmla="*/ 0 w 2066904"/>
                <a:gd name="connsiteY3" fmla="*/ 1994326 h 1994326"/>
                <a:gd name="connsiteX4" fmla="*/ 13585 w 2066904"/>
                <a:gd name="connsiteY4" fmla="*/ 481386 h 1994326"/>
                <a:gd name="connsiteX0" fmla="*/ 13585 w 2066904"/>
                <a:gd name="connsiteY0" fmla="*/ 360996 h 1873936"/>
                <a:gd name="connsiteX1" fmla="*/ 2029208 w 2066904"/>
                <a:gd name="connsiteY1" fmla="*/ 0 h 1873936"/>
                <a:gd name="connsiteX2" fmla="*/ 2066904 w 2066904"/>
                <a:gd name="connsiteY2" fmla="*/ 1439350 h 1873936"/>
                <a:gd name="connsiteX3" fmla="*/ 0 w 2066904"/>
                <a:gd name="connsiteY3" fmla="*/ 1873936 h 1873936"/>
                <a:gd name="connsiteX4" fmla="*/ 13585 w 2066904"/>
                <a:gd name="connsiteY4" fmla="*/ 360996 h 1873936"/>
                <a:gd name="connsiteX0" fmla="*/ 131379 w 2184698"/>
                <a:gd name="connsiteY0" fmla="*/ 360996 h 1966574"/>
                <a:gd name="connsiteX1" fmla="*/ 2147002 w 2184698"/>
                <a:gd name="connsiteY1" fmla="*/ 0 h 1966574"/>
                <a:gd name="connsiteX2" fmla="*/ 2184698 w 2184698"/>
                <a:gd name="connsiteY2" fmla="*/ 1439350 h 1966574"/>
                <a:gd name="connsiteX3" fmla="*/ 0 w 2184698"/>
                <a:gd name="connsiteY3" fmla="*/ 1966574 h 1966574"/>
                <a:gd name="connsiteX4" fmla="*/ 131379 w 2184698"/>
                <a:gd name="connsiteY4" fmla="*/ 360996 h 1966574"/>
                <a:gd name="connsiteX0" fmla="*/ 33217 w 2184698"/>
                <a:gd name="connsiteY0" fmla="*/ 360997 h 1966574"/>
                <a:gd name="connsiteX1" fmla="*/ 2147002 w 2184698"/>
                <a:gd name="connsiteY1" fmla="*/ 0 h 1966574"/>
                <a:gd name="connsiteX2" fmla="*/ 2184698 w 2184698"/>
                <a:gd name="connsiteY2" fmla="*/ 1439350 h 1966574"/>
                <a:gd name="connsiteX3" fmla="*/ 0 w 2184698"/>
                <a:gd name="connsiteY3" fmla="*/ 1966574 h 1966574"/>
                <a:gd name="connsiteX4" fmla="*/ 33217 w 2184698"/>
                <a:gd name="connsiteY4" fmla="*/ 360997 h 1966574"/>
                <a:gd name="connsiteX0" fmla="*/ 0 w 2210378"/>
                <a:gd name="connsiteY0" fmla="*/ 360997 h 1966574"/>
                <a:gd name="connsiteX1" fmla="*/ 2172682 w 2210378"/>
                <a:gd name="connsiteY1" fmla="*/ 0 h 1966574"/>
                <a:gd name="connsiteX2" fmla="*/ 2210378 w 2210378"/>
                <a:gd name="connsiteY2" fmla="*/ 1439350 h 1966574"/>
                <a:gd name="connsiteX3" fmla="*/ 25680 w 2210378"/>
                <a:gd name="connsiteY3" fmla="*/ 1966574 h 1966574"/>
                <a:gd name="connsiteX4" fmla="*/ 0 w 2210378"/>
                <a:gd name="connsiteY4" fmla="*/ 360997 h 19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78" h="1966574">
                  <a:moveTo>
                    <a:pt x="0" y="360997"/>
                  </a:moveTo>
                  <a:lnTo>
                    <a:pt x="2172682" y="0"/>
                  </a:lnTo>
                  <a:cubicBezTo>
                    <a:pt x="2173939" y="477694"/>
                    <a:pt x="2209121" y="961656"/>
                    <a:pt x="2210378" y="1439350"/>
                  </a:cubicBezTo>
                  <a:lnTo>
                    <a:pt x="25680" y="1966574"/>
                  </a:lnTo>
                  <a:lnTo>
                    <a:pt x="0" y="360997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0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33E97-B0C8-42AF-9241-41BE12E0E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97" y="380808"/>
            <a:ext cx="6504563" cy="60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4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2</cp:revision>
  <dcterms:created xsi:type="dcterms:W3CDTF">2021-08-21T07:40:20Z</dcterms:created>
  <dcterms:modified xsi:type="dcterms:W3CDTF">2021-08-22T02:39:26Z</dcterms:modified>
</cp:coreProperties>
</file>