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/>
    <p:restoredTop sz="94694"/>
  </p:normalViewPr>
  <p:slideViewPr>
    <p:cSldViewPr snapToGrid="0">
      <p:cViewPr varScale="1">
        <p:scale>
          <a:sx n="107" d="100"/>
          <a:sy n="107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596B-7A5C-5259-9223-B9A022A8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AC31B-A51D-FC34-5764-B5A2520A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FF37-85A8-A730-0A13-BAF56453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AC6E-4CB2-CD5A-AF4F-FC5BD402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750F-1133-D054-E6CB-1067130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A14-FDDB-660A-DD79-03C71CC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B507-A79B-E65D-5418-358CD715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35A3-2CA2-5EAD-1AE6-144AAD5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C897-78BF-0CC8-5326-A9BD73B2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6C38-06BE-3343-FA87-4791CC7A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ED8EB-56F2-F6AD-A47F-20426CFD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3F53D-6668-4212-5B6F-79814206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AC44-0F12-FEF3-6817-EA42F6A5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393B-1D77-293B-3245-AEA9FB28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401A-FD1A-61F9-9E55-3B24493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2E4-87B4-3168-3C6B-2E7A2E43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6479-74C7-F4F6-AEC6-6A5706FA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73C2-EF41-258E-8BE1-F6776D7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EA3A-1AE9-BDF2-8221-4F1370FA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0B56-16EB-FEEC-8F85-B480CD42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5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109-56CE-14F7-5BEC-A0210F32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229B-754B-DBEE-5FD1-87138E1C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6302-5A47-7607-5820-EB76AF46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9EFB-664C-C05F-3664-B40A3F5C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2BAD-7430-3B00-D042-B301D315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9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BDB8-82C0-B343-35B6-D8075CA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1442-F93F-44D8-98E0-7D9E621C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42DF8-0F47-CC2C-15E2-81FF8863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79F4-13FF-58F1-B34E-B5D68655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1A2F-0198-DCC3-C2F4-C592947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D232-9040-05C9-FCF7-2D8A0D99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5A9-7E55-A602-EF77-90B14229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5B51-7CAF-3A17-7E13-60CC035C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6087-BEF3-E5B8-16C4-9D3BAE58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0775F-1F60-96B6-4B9F-C13A7888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63F7C-25A4-1860-2127-2154C26D5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80B0D-39E6-1548-38A8-6E3C589F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9B0D9-155C-DF9F-C195-FF4FD10D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FB788-9247-9281-110F-2B5974F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1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6996-9837-F792-F22E-24FCE930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9F97B-F3F4-8E9F-7DD3-3EEDB908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5EB2-A7C3-26B7-5B8F-D8CC553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60F2C-E546-05B7-2EB0-313E9FB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66632-C83F-412D-43EF-E0221B8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B630E-0F99-97B1-0F2D-B38818D4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D393-45D6-97D8-0C84-5AF934F1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7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BF77-AA34-D6EF-8A8C-2849E540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29B7-6D8C-F21E-DF93-052433A6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C8A43-9E6E-5478-585E-451E2CCC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AEA3-84F5-7650-22BA-03DBF33D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A2B4-1FF1-85F9-8669-22DE0AF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EFB16-56EC-C555-0A21-BCC70A9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C5F8-9FDF-FA06-A639-20B2AC56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8DCF0-F429-1FFE-A4C3-DF7B1706C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3920-1B8D-1D77-703D-C7F417E3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C66D-F7C9-E845-E763-A494A043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0FE9-EC16-EC95-52CA-39BE1F9B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09C7F-1D7A-6FF4-54C5-A1318480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B1B6-027E-1F15-6628-67E461F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AB1D-3E0B-9A94-FFA4-0404866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8C74-9AD1-B922-43C5-24C7C7219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D67F-A3B1-6446-8764-9F5E27C646AC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90FA-5A0F-66F7-8790-AB3A3BF0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C142-5B36-DBEC-C0AF-750307B9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D79E-5957-F54A-93BB-44DD74B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E986EF-E261-6797-6A5D-BC0582C38DCF}"/>
              </a:ext>
            </a:extLst>
          </p:cNvPr>
          <p:cNvSpPr txBox="1"/>
          <p:nvPr/>
        </p:nvSpPr>
        <p:spPr>
          <a:xfrm>
            <a:off x="411150" y="1928761"/>
            <a:ext cx="16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Plaque volume</a:t>
            </a:r>
          </a:p>
          <a:p>
            <a:pPr algn="ctr"/>
            <a:r>
              <a:rPr lang="en-US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23541-3411-CDA2-972C-06E5280851C7}"/>
              </a:ext>
            </a:extLst>
          </p:cNvPr>
          <p:cNvSpPr txBox="1"/>
          <p:nvPr/>
        </p:nvSpPr>
        <p:spPr>
          <a:xfrm rot="16200000">
            <a:off x="-742925" y="353112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line = one 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45F76-F489-3923-2C77-792A3933EC49}"/>
              </a:ext>
            </a:extLst>
          </p:cNvPr>
          <p:cNvSpPr/>
          <p:nvPr/>
        </p:nvSpPr>
        <p:spPr>
          <a:xfrm>
            <a:off x="582438" y="2705792"/>
            <a:ext cx="1189904" cy="20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59F98-7580-1580-3BC5-903FF3B964B8}"/>
              </a:ext>
            </a:extLst>
          </p:cNvPr>
          <p:cNvSpPr/>
          <p:nvPr/>
        </p:nvSpPr>
        <p:spPr>
          <a:xfrm>
            <a:off x="3090535" y="800792"/>
            <a:ext cx="1903615" cy="557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12585-EEDE-007D-7E0E-C217C90141F9}"/>
              </a:ext>
            </a:extLst>
          </p:cNvPr>
          <p:cNvSpPr txBox="1"/>
          <p:nvPr/>
        </p:nvSpPr>
        <p:spPr>
          <a:xfrm>
            <a:off x="3219360" y="92109"/>
            <a:ext cx="1645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MS analysis</a:t>
            </a:r>
          </a:p>
          <a:p>
            <a:pPr algn="ctr"/>
            <a:r>
              <a:rPr lang="en-US" b="1" dirty="0"/>
              <a:t>Sequence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EF74A-3BED-210E-E66B-66B823C39715}"/>
              </a:ext>
            </a:extLst>
          </p:cNvPr>
          <p:cNvSpPr/>
          <p:nvPr/>
        </p:nvSpPr>
        <p:spPr>
          <a:xfrm>
            <a:off x="5670609" y="800792"/>
            <a:ext cx="5709515" cy="557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6DE2C-5CB3-F3B8-831E-6760E28F7C4F}"/>
              </a:ext>
            </a:extLst>
          </p:cNvPr>
          <p:cNvSpPr txBox="1"/>
          <p:nvPr/>
        </p:nvSpPr>
        <p:spPr>
          <a:xfrm>
            <a:off x="7126652" y="230608"/>
            <a:ext cx="279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Quantitative lipidomic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2BA3B-9443-9988-431C-CE77607405B7}"/>
              </a:ext>
            </a:extLst>
          </p:cNvPr>
          <p:cNvSpPr txBox="1"/>
          <p:nvPr/>
        </p:nvSpPr>
        <p:spPr>
          <a:xfrm rot="16200000">
            <a:off x="1145565" y="3458667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line = one sample of a subject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2ADF3-071D-AC69-C2D4-02C273128DFB}"/>
              </a:ext>
            </a:extLst>
          </p:cNvPr>
          <p:cNvSpPr txBox="1"/>
          <p:nvPr/>
        </p:nvSpPr>
        <p:spPr>
          <a:xfrm rot="16200000">
            <a:off x="3755772" y="3458666"/>
            <a:ext cx="34291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One line = one sample of a subject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F4853-9C28-54E1-035E-2A1ABF30BCF6}"/>
              </a:ext>
            </a:extLst>
          </p:cNvPr>
          <p:cNvSpPr/>
          <p:nvPr/>
        </p:nvSpPr>
        <p:spPr>
          <a:xfrm>
            <a:off x="582438" y="3108960"/>
            <a:ext cx="1189904" cy="1496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EC5EDB-2533-2622-2C47-B039E1914C7D}"/>
              </a:ext>
            </a:extLst>
          </p:cNvPr>
          <p:cNvSpPr txBox="1"/>
          <p:nvPr/>
        </p:nvSpPr>
        <p:spPr>
          <a:xfrm>
            <a:off x="763888" y="4830725"/>
            <a:ext cx="83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Plaque</a:t>
            </a:r>
          </a:p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F0A8ED-6885-EF21-2891-F758C492F3B7}"/>
              </a:ext>
            </a:extLst>
          </p:cNvPr>
          <p:cNvSpPr txBox="1"/>
          <p:nvPr/>
        </p:nvSpPr>
        <p:spPr>
          <a:xfrm>
            <a:off x="3109354" y="641319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Sample-level info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93D61-F8FD-07DA-D97D-AF0EFE073CBF}"/>
              </a:ext>
            </a:extLst>
          </p:cNvPr>
          <p:cNvSpPr txBox="1"/>
          <p:nvPr/>
        </p:nvSpPr>
        <p:spPr>
          <a:xfrm>
            <a:off x="8164532" y="64228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Lipids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53E3E3-1646-88FC-BBD6-F184ED269AE7}"/>
              </a:ext>
            </a:extLst>
          </p:cNvPr>
          <p:cNvGrpSpPr/>
          <p:nvPr/>
        </p:nvGrpSpPr>
        <p:grpSpPr>
          <a:xfrm>
            <a:off x="1772342" y="1061257"/>
            <a:ext cx="3221808" cy="2298477"/>
            <a:chOff x="1772342" y="1061257"/>
            <a:chExt cx="3221808" cy="22984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8494BF-6BCB-8E15-5583-FE3F2C399FD9}"/>
                </a:ext>
              </a:extLst>
            </p:cNvPr>
            <p:cNvSpPr/>
            <p:nvPr/>
          </p:nvSpPr>
          <p:spPr>
            <a:xfrm>
              <a:off x="3090535" y="1061257"/>
              <a:ext cx="1903614" cy="1302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69E7B-5792-C00F-95B2-D82EEB6029AE}"/>
                </a:ext>
              </a:extLst>
            </p:cNvPr>
            <p:cNvSpPr/>
            <p:nvPr/>
          </p:nvSpPr>
          <p:spPr>
            <a:xfrm>
              <a:off x="3090535" y="1863642"/>
              <a:ext cx="1903614" cy="1302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42650F-F3E0-819F-E139-47552B9FEB33}"/>
                </a:ext>
              </a:extLst>
            </p:cNvPr>
            <p:cNvSpPr/>
            <p:nvPr/>
          </p:nvSpPr>
          <p:spPr>
            <a:xfrm>
              <a:off x="3090536" y="1462449"/>
              <a:ext cx="1903614" cy="1302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2460C9-F254-BA5F-FF31-74FB6D4094EB}"/>
                </a:ext>
              </a:extLst>
            </p:cNvPr>
            <p:cNvSpPr/>
            <p:nvPr/>
          </p:nvSpPr>
          <p:spPr>
            <a:xfrm>
              <a:off x="3090536" y="2443474"/>
              <a:ext cx="1903614" cy="1302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FF8CF6-654E-B051-6CA9-8401D097445F}"/>
                </a:ext>
              </a:extLst>
            </p:cNvPr>
            <p:cNvSpPr/>
            <p:nvPr/>
          </p:nvSpPr>
          <p:spPr>
            <a:xfrm>
              <a:off x="3090535" y="3229501"/>
              <a:ext cx="1903614" cy="1302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ABA44D-806C-7D11-FE7B-58EE7BFBECB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 flipV="1">
              <a:off x="1772342" y="1126374"/>
              <a:ext cx="1318193" cy="2057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970B7-4026-2D95-A78C-97835C134086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 flipV="1">
              <a:off x="1772342" y="1527566"/>
              <a:ext cx="1318194" cy="1656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285E64-819A-2376-9005-F8B1C80461C8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 flipV="1">
              <a:off x="1772342" y="1928759"/>
              <a:ext cx="1318193" cy="1255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C09F5E-6FFD-C134-17EE-7617D8A00554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 flipV="1">
              <a:off x="1772342" y="2508591"/>
              <a:ext cx="1318194" cy="675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4648026-1090-0A84-B5EE-0FCF4FF98627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>
              <a:off x="1772342" y="3183775"/>
              <a:ext cx="1318193" cy="110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CC27B0-364E-42DF-19FD-C37924A918F5}"/>
              </a:ext>
            </a:extLst>
          </p:cNvPr>
          <p:cNvGrpSpPr/>
          <p:nvPr/>
        </p:nvGrpSpPr>
        <p:grpSpPr>
          <a:xfrm>
            <a:off x="4994149" y="1126374"/>
            <a:ext cx="6385973" cy="4063227"/>
            <a:chOff x="4994149" y="1126374"/>
            <a:chExt cx="6385973" cy="40632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C2E80-657F-2C4F-86F2-D8BDCB1E0296}"/>
                </a:ext>
              </a:extLst>
            </p:cNvPr>
            <p:cNvSpPr/>
            <p:nvPr/>
          </p:nvSpPr>
          <p:spPr>
            <a:xfrm>
              <a:off x="5670608" y="2313242"/>
              <a:ext cx="5709514" cy="1100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089838-C47F-03E6-D22C-9ABACBDB265A}"/>
                </a:ext>
              </a:extLst>
            </p:cNvPr>
            <p:cNvSpPr/>
            <p:nvPr/>
          </p:nvSpPr>
          <p:spPr>
            <a:xfrm>
              <a:off x="5670607" y="3115627"/>
              <a:ext cx="5709513" cy="1100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370A4-ECA2-D414-35EC-F4E495A1E1C3}"/>
                </a:ext>
              </a:extLst>
            </p:cNvPr>
            <p:cNvSpPr/>
            <p:nvPr/>
          </p:nvSpPr>
          <p:spPr>
            <a:xfrm>
              <a:off x="5670608" y="3385200"/>
              <a:ext cx="5709513" cy="1100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BB1DA3-EB0B-DBE9-E2E7-5EF0D98B6FC5}"/>
                </a:ext>
              </a:extLst>
            </p:cNvPr>
            <p:cNvSpPr/>
            <p:nvPr/>
          </p:nvSpPr>
          <p:spPr>
            <a:xfrm>
              <a:off x="5670608" y="5079595"/>
              <a:ext cx="5709513" cy="1100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C1F789-2120-69AF-2C05-AA1343267B80}"/>
                </a:ext>
              </a:extLst>
            </p:cNvPr>
            <p:cNvSpPr/>
            <p:nvPr/>
          </p:nvSpPr>
          <p:spPr>
            <a:xfrm>
              <a:off x="5670608" y="1993414"/>
              <a:ext cx="5709514" cy="11537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C5041-8F0D-BF5B-B467-23A704CB0A76}"/>
                </a:ext>
              </a:extLst>
            </p:cNvPr>
            <p:cNvCxnSpPr>
              <a:cxnSpLocks/>
              <a:stCxn id="18" idx="3"/>
              <a:endCxn id="27" idx="1"/>
            </p:cNvCxnSpPr>
            <p:nvPr/>
          </p:nvCxnSpPr>
          <p:spPr>
            <a:xfrm>
              <a:off x="4994149" y="1126374"/>
              <a:ext cx="676459" cy="4008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362DF5-51D3-8BD2-698A-2DA09CC3297A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4994150" y="1527566"/>
              <a:ext cx="676458" cy="840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5460D60-05CA-2B1B-D392-45DF72D0252C}"/>
                </a:ext>
              </a:extLst>
            </p:cNvPr>
            <p:cNvCxnSpPr>
              <a:cxnSpLocks/>
              <a:stCxn id="19" idx="3"/>
              <a:endCxn id="28" idx="1"/>
            </p:cNvCxnSpPr>
            <p:nvPr/>
          </p:nvCxnSpPr>
          <p:spPr>
            <a:xfrm>
              <a:off x="4994149" y="1928759"/>
              <a:ext cx="676459" cy="1223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CE824E-A45B-360B-3904-9D0717A8BEDA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4994150" y="2508591"/>
              <a:ext cx="676458" cy="9316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D69D1DB-000E-4C8D-7B46-673C4B927371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4994149" y="3170630"/>
              <a:ext cx="676458" cy="123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C734C6-FAD5-EAF2-717C-AE61730C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566927"/>
            <a:ext cx="2217740" cy="74072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9C0139-94FC-8CE3-1ED4-05045F62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6" y="5586577"/>
            <a:ext cx="1793023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 Hyung Won</dc:creator>
  <cp:lastModifiedBy>Choi Hyung Won</cp:lastModifiedBy>
  <cp:revision>5</cp:revision>
  <dcterms:created xsi:type="dcterms:W3CDTF">2023-03-20T03:52:36Z</dcterms:created>
  <dcterms:modified xsi:type="dcterms:W3CDTF">2023-03-20T04:10:42Z</dcterms:modified>
</cp:coreProperties>
</file>