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6327"/>
  </p:normalViewPr>
  <p:slideViewPr>
    <p:cSldViewPr snapToGrid="0">
      <p:cViewPr varScale="1">
        <p:scale>
          <a:sx n="124" d="100"/>
          <a:sy n="124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8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58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432" y="605449"/>
            <a:ext cx="3111136" cy="10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SingMass Logo">
            <a:extLst>
              <a:ext uri="{FF2B5EF4-FFF2-40B4-BE49-F238E27FC236}">
                <a16:creationId xmlns:a16="http://schemas.microsoft.com/office/drawing/2014/main" id="{B8B444F9-EAA1-ED88-0406-0487508F74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Picture 2" descr="SingMass Logo">
            <a:extLst>
              <a:ext uri="{FF2B5EF4-FFF2-40B4-BE49-F238E27FC236}">
                <a16:creationId xmlns:a16="http://schemas.microsoft.com/office/drawing/2014/main" id="{EA03184B-D8C9-15AF-79C9-379BEAFCB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SingMass Logo">
            <a:extLst>
              <a:ext uri="{FF2B5EF4-FFF2-40B4-BE49-F238E27FC236}">
                <a16:creationId xmlns:a16="http://schemas.microsoft.com/office/drawing/2014/main" id="{B4CAB896-615B-A7A0-15DC-452DC2D6BC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SingMass Logo">
            <a:extLst>
              <a:ext uri="{FF2B5EF4-FFF2-40B4-BE49-F238E27FC236}">
                <a16:creationId xmlns:a16="http://schemas.microsoft.com/office/drawing/2014/main" id="{E46FA4A3-9800-12D3-442F-02332739BF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ingMass Logo">
            <a:extLst>
              <a:ext uri="{FF2B5EF4-FFF2-40B4-BE49-F238E27FC236}">
                <a16:creationId xmlns:a16="http://schemas.microsoft.com/office/drawing/2014/main" id="{167F8E67-1FF7-4E66-2528-9DEF6BFBF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2" descr="SingMass Logo">
            <a:extLst>
              <a:ext uri="{FF2B5EF4-FFF2-40B4-BE49-F238E27FC236}">
                <a16:creationId xmlns:a16="http://schemas.microsoft.com/office/drawing/2014/main" id="{8DB786AB-E8B8-1ADC-3A0A-8DD3EEABF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SingMass Logo">
            <a:extLst>
              <a:ext uri="{FF2B5EF4-FFF2-40B4-BE49-F238E27FC236}">
                <a16:creationId xmlns:a16="http://schemas.microsoft.com/office/drawing/2014/main" id="{7362E92E-3A58-48EB-B796-487BD7BEC8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SingMass Logo">
            <a:extLst>
              <a:ext uri="{FF2B5EF4-FFF2-40B4-BE49-F238E27FC236}">
                <a16:creationId xmlns:a16="http://schemas.microsoft.com/office/drawing/2014/main" id="{5418BD5B-C900-581D-F084-E89ECD60CD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265" y="148399"/>
            <a:ext cx="1617936" cy="5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/>
          <a:lstStyle/>
          <a:p>
            <a:pPr marL="0" lvl="0" indent="0">
              <a:buNone/>
            </a:pPr>
            <a:r>
              <a:t>Daniel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 err="1"/>
              <a:t>Lipidomics</a:t>
            </a:r>
            <a:r>
              <a:rPr dirty="0"/>
              <a:t> Analysis Report V1.2</a:t>
            </a:r>
            <a:br>
              <a:rPr dirty="0"/>
            </a:br>
            <a:br>
              <a:rPr sz="2000" dirty="0"/>
            </a:br>
            <a:r>
              <a:rPr sz="2000" dirty="0" err="1"/>
              <a:t>SingMass</a:t>
            </a:r>
            <a:r>
              <a:rPr sz="2000" dirty="0"/>
              <a:t> / 03 March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t>EXPLORATORY DATA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Sample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1.</a:t>
            </a:r>
            <a:r>
              <a:t> Heatmap with clusering of samples and lipid species</a:t>
            </a:r>
          </a:p>
        </p:txBody>
      </p:sp>
      <p:pic>
        <p:nvPicPr>
          <p:cNvPr id="3" name="Picture 1" descr="Report_SLING_MIQAR_V01_files/figure-pptx/heatmap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PCA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2.</a:t>
            </a:r>
            <a:r>
              <a:t> Principal component analysis of all samples based on all lipid species. Ellipses are solely meant for annotation of the groups.</a:t>
            </a:r>
          </a:p>
        </p:txBody>
      </p:sp>
      <p:pic>
        <p:nvPicPr>
          <p:cNvPr id="3" name="Picture 1" descr="Report_SLING_MIQAR_V01_files/figure-pptx/pca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Statistical Comparisons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3.</a:t>
            </a:r>
            <a:r>
              <a:t> Volcano plots from the statistical comparison of the experimental groups using Welch’s </a:t>
            </a:r>
            <a:r>
              <a:rPr i="1"/>
              <a:t>t</a:t>
            </a:r>
            <a:r>
              <a:t>-tests. Lipid species with significant differences between the groups are highlighted in red (</a:t>
            </a:r>
            <a:r>
              <a:rPr i="1"/>
              <a:t>P</a:t>
            </a:r>
            <a:r>
              <a:t> &lt; 0.05 and |FC| &gt; 1.1).</a:t>
            </a:r>
          </a:p>
        </p:txBody>
      </p:sp>
      <p:pic>
        <p:nvPicPr>
          <p:cNvPr id="3" name="Picture 1" descr="Report_SLING_MIQAR_V01_files/figure-pptx/volcan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Figure 4.</a:t>
            </a:r>
            <a:r>
              <a:rPr dirty="0"/>
              <a:t> Lipid species with statistically significant changes as indicated in the Figure 3 (</a:t>
            </a:r>
            <a:r>
              <a:rPr i="1" dirty="0"/>
              <a:t>P</a:t>
            </a:r>
            <a:r>
              <a:rPr dirty="0"/>
              <a:t> </a:t>
            </a:r>
            <a:r>
              <a:rPr lang="en-US" dirty="0"/>
              <a:t>&lt;</a:t>
            </a:r>
            <a:r>
              <a:rPr dirty="0"/>
              <a:t> 0.5, |FC| &gt; 1.1)</a:t>
            </a:r>
          </a:p>
        </p:txBody>
      </p:sp>
      <p:pic>
        <p:nvPicPr>
          <p:cNvPr id="3" name="Picture 1" descr="Report_SLING_MIQAR_V01_files/figure-pptx/dot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Dot/box plots of all species</a:t>
            </a:r>
          </a:p>
        </p:txBody>
      </p:sp>
      <p:pic>
        <p:nvPicPr>
          <p:cNvPr id="3" name="Picture 1" descr="Report_SLING_MIQAR_V01_files/figure-pptx/d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port_SLING_MIQAR_V01_files/figure-pptx/dot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port_SLING_MIQAR_V01_files/figure-pptx/dot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Narrow</vt:lpstr>
      <vt:lpstr>Office Theme</vt:lpstr>
      <vt:lpstr>Daniel</vt:lpstr>
      <vt:lpstr>EXPLORATORY DATA ANALYSIS</vt:lpstr>
      <vt:lpstr>Sample Clustering</vt:lpstr>
      <vt:lpstr>PCA analysis</vt:lpstr>
      <vt:lpstr>Statistical Comparisons</vt:lpstr>
      <vt:lpstr>Significanlty different lipid species</vt:lpstr>
      <vt:lpstr>Dot/box plots of all species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</dc:title>
  <dc:creator>SingMass / 03 March 2023</dc:creator>
  <cp:keywords/>
  <cp:lastModifiedBy>Bo Johannes Burla</cp:lastModifiedBy>
  <cp:revision>1</cp:revision>
  <dcterms:created xsi:type="dcterms:W3CDTF">2023-03-03T10:00:44Z</dcterms:created>
  <dcterms:modified xsi:type="dcterms:W3CDTF">2023-03-03T10:05:33Z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V1.2</vt:lpwstr>
  </property>
</Properties>
</file>