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A11B6-B9C5-89B4-8F0E-70C84835D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52205-CBCA-2B54-2EE9-3C41A277DB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27E83-F375-3913-4A43-9E34BB4FA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76D8C-7FD3-EF99-3847-DBB4EE46F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F1C4A-A517-44C9-F2B1-9FE80F4B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71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BCA9-208A-9A27-77EE-08B5D3624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4197D-D305-608A-FC41-EE5D069D0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129CE-7098-C134-3926-72EF1D4C7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1F510-C02F-8888-D7B7-B5F5A34D1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80DCD-F3C1-B1E9-A5BF-16C374134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2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8AA04-F20E-A1B6-C047-E98A647B3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722A0D-608B-3A07-C4C6-37C0BA54D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56F96-FC9D-DA50-00D1-183558FE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CB781-783F-A0BF-98F6-CEEB67FAF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54282-B10B-BD31-37CC-F14192E5D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B8BCB-F9C0-4CE9-66A1-8229169C9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ABF2D-08AB-1C10-1290-28D4306B7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77D87-678E-07D6-ADD7-85A9FF898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9A103-9FA2-FCFB-1018-A85A2544A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F302A-56D2-770B-8A71-2E7E2436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892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6D5E4-3D67-1ECB-1D7D-7F86B1CC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E4E044-85C2-F9A5-BB47-DA53CE79E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F01EC-3BC5-FC0F-5FE4-1D10D41BB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DE469-08C3-4847-E1DC-75F36871C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E677B-1591-9D29-2BE3-3B48399D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9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3E235-768A-C643-B7E9-F438FA344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B1B73-025D-86FF-CAD6-EB3C87A6D2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7EC82-D5C0-BBF4-2C38-439D0360B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678CC-09A3-EEBF-3756-02CB91BF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09204-FD5C-2EB7-66DC-B999BE5B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BE898-15F7-0D6A-87A5-2E23CB8D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46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DFF0-3C43-6E22-F20A-6F7378A23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E2AD3-A035-0627-38A5-C411C6B53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7055E-84A0-F3C4-1DF4-BFA52E1DE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55E3B4-3530-DCA0-C48C-484CBED0C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3EB650-6420-8F46-E3E0-8201540078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63024-ED12-EEC6-6885-4FF98ED2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D82492-A2D6-AD9D-FE7C-539CB7468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394B6D-1288-F10F-FA92-828736DB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753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DDB9-6A93-0D1B-553F-A417E6BD3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E3D052-A8ED-EE01-2B9F-E877D309D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A656D2-CA2C-0D3B-5D06-B10592F66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9C99E4-CE7A-563C-FD3C-789F9337C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70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74194E-5138-6CE3-E498-639E0741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27A7E-D728-DC53-CA64-1EE908BB3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C6CCE-55CD-899D-A6E8-8E7AA0AD1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57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056-9307-D34F-362D-CF6020A01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43D5-6FD4-ED89-E810-865893AB3D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435AD7-1B98-33AD-A27C-B37061B96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CA7A0-054F-1A6C-E3A3-DD46F97A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B76B45-1D0F-E7F5-9028-3AAC3A507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E8814-FF9D-40F2-CA07-F043B2FC8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850D0-D8CF-3AD0-8EF8-CB5A39A8F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40FE77-FD31-5A89-A21F-8DE161732E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5D77F-5F14-C7B1-6D79-D5824132E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5C5B40-86C7-761E-BB28-D116BCC44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5FCE8-2CF6-3BCA-01DE-1F5E8BD59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73D4D-40AA-A65A-3BBE-75C5224BA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44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ACDBFC-1DAE-8E95-2380-A4AAB3B5D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5EFA7-0D0D-F3E1-6319-36544C6EF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FBF9E-D763-6099-9827-CC5EB99F6C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58D12F-EA3C-3542-A648-334D81132FFE}" type="datetimeFigureOut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202CB-7E92-41D0-4B66-6B0219701D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E55-D24A-CC67-BE97-7ACFD72F9A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AA3-7406-0942-9088-441DBCFE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58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1184-8C52-6527-48DE-DB5BC057C6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“Daniel”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0359B2-BC5D-5DF9-1C17-9558F8A73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  <a:p>
            <a:r>
              <a:rPr lang="en-US" dirty="0" err="1"/>
              <a:t>SingMass</a:t>
            </a:r>
            <a:r>
              <a:rPr lang="en-US" dirty="0"/>
              <a:t> 01 March 2023</a:t>
            </a:r>
          </a:p>
        </p:txBody>
      </p:sp>
    </p:spTree>
    <p:extLst>
      <p:ext uri="{BB962C8B-B14F-4D97-AF65-F5344CB8AC3E}">
        <p14:creationId xmlns:p14="http://schemas.microsoft.com/office/powerpoint/2010/main" val="388610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4E6B-D20D-5CEA-181D-F4CC4B85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en-US" sz="2400" dirty="0"/>
              <a:t>Species with significant differences between any of the groups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EBBAE4-8DB3-CEFF-E3CF-4F3A08BF713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65"/>
          <a:stretch/>
        </p:blipFill>
        <p:spPr>
          <a:xfrm>
            <a:off x="1562528" y="811658"/>
            <a:ext cx="8784244" cy="5825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921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04E6B-D20D-5CEA-181D-F4CC4B85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tests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350F60A2-3710-8AD0-34A4-B2FBBE6F2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797" y="1447015"/>
            <a:ext cx="10452100" cy="522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271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2FAF6-2C8D-147B-11D5-6BA46C438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</a:t>
            </a:r>
          </a:p>
        </p:txBody>
      </p:sp>
      <p:pic>
        <p:nvPicPr>
          <p:cNvPr id="4" name="Picture 3" descr="Chart, treemap chart&#10;&#10;Description automatically generated">
            <a:extLst>
              <a:ext uri="{FF2B5EF4-FFF2-40B4-BE49-F238E27FC236}">
                <a16:creationId xmlns:a16="http://schemas.microsoft.com/office/drawing/2014/main" id="{304DB265-20CB-1C52-A8B1-F624AF059D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7805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52AF-D708-F2A4-1A5E-C252178FF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ADB5E4D9-9624-6A72-F2CF-DFE65F8130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7" y="339247"/>
            <a:ext cx="6399756" cy="6399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0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23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Project “Daniel”</vt:lpstr>
      <vt:lpstr>Species with significant differences between any of the groups</vt:lpstr>
      <vt:lpstr>Statistical tests</vt:lpstr>
      <vt:lpstr>Clustering</vt:lpstr>
      <vt:lpstr>PCA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“Daniel”</dc:title>
  <dc:creator>Bo Johannes Burla</dc:creator>
  <cp:lastModifiedBy>Bo Johannes Burla</cp:lastModifiedBy>
  <cp:revision>3</cp:revision>
  <dcterms:created xsi:type="dcterms:W3CDTF">2023-02-27T00:27:01Z</dcterms:created>
  <dcterms:modified xsi:type="dcterms:W3CDTF">2023-03-01T08:15:49Z</dcterms:modified>
</cp:coreProperties>
</file>