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11B6-B9C5-89B4-8F0E-70C84835D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52205-CBCA-2B54-2EE9-3C41A277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7E83-F375-3913-4A43-9E34BB4F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6D8C-7FD3-EF99-3847-DBB4EE46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F1C4A-A517-44C9-F2B1-9FE80F4B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BCA9-208A-9A27-77EE-08B5D362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4197D-D305-608A-FC41-EE5D069D0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129CE-7098-C134-3926-72EF1D4C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F510-C02F-8888-D7B7-B5F5A34D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0DCD-F3C1-B1E9-A5BF-16C37413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2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8AA04-F20E-A1B6-C047-E98A647B3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22A0D-608B-3A07-C4C6-37C0BA54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6F96-FC9D-DA50-00D1-183558FE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CB781-783F-A0BF-98F6-CEEB67FA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4282-B10B-BD31-37CC-F14192E5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8BCB-F9C0-4CE9-66A1-8229169C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BF2D-08AB-1C10-1290-28D4306B7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77D87-678E-07D6-ADD7-85A9FF89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A103-9FA2-FCFB-1018-A85A2544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302A-56D2-770B-8A71-2E7E2436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9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D5E4-3D67-1ECB-1D7D-7F86B1CC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4E044-85C2-F9A5-BB47-DA53CE79E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01EC-3BC5-FC0F-5FE4-1D10D41B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DE469-08C3-4847-E1DC-75F36871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677B-1591-9D29-2BE3-3B48399D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E235-768A-C643-B7E9-F438FA34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1B73-025D-86FF-CAD6-EB3C87A6D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7EC82-D5C0-BBF4-2C38-439D0360B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678CC-09A3-EEBF-3756-02CB91BF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09204-FD5C-2EB7-66DC-B999BE5B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BE898-15F7-0D6A-87A5-2E23CB8D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6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DFF0-3C43-6E22-F20A-6F7378A2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E2AD3-A035-0627-38A5-C411C6B53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7055E-84A0-F3C4-1DF4-BFA52E1DE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5E3B4-3530-DCA0-C48C-484CBED0C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EB650-6420-8F46-E3E0-820154007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63024-ED12-EEC6-6885-4FF98ED2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82492-A2D6-AD9D-FE7C-539CB746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94B6D-1288-F10F-FA92-828736DB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5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DDB9-6A93-0D1B-553F-A417E6BD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3D052-A8ED-EE01-2B9F-E877D309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656D2-CA2C-0D3B-5D06-B10592F6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C99E4-CE7A-563C-FD3C-789F9337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7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4194E-5138-6CE3-E498-639E0741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27A7E-D728-DC53-CA64-1EE908BB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C6CCE-55CD-899D-A6E8-8E7AA0AD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7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2056-9307-D34F-362D-CF6020A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43D5-6FD4-ED89-E810-865893AB3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35AD7-1B98-33AD-A27C-B37061B96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CA7A0-054F-1A6C-E3A3-DD46F97A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76B45-1D0F-E7F5-9028-3AAC3A50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E8814-FF9D-40F2-CA07-F043B2FC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6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50D0-D8CF-3AD0-8EF8-CB5A39A8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0FE77-FD31-5A89-A21F-8DE161732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5D77F-5F14-C7B1-6D79-D5824132E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C5B40-86C7-761E-BB28-D116BCC4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5FCE8-2CF6-3BCA-01DE-1F5E8BD5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73D4D-40AA-A65A-3BBE-75C5224B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CDBFC-1DAE-8E95-2380-A4AAB3B5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786"/>
            <a:ext cx="1051560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5EFA7-0D0D-F3E1-6319-36544C6E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5088"/>
            <a:ext cx="10515600" cy="509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FBF9E-D763-6099-9827-CC5EB99F6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202CB-7E92-41D0-4B66-6B0219701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3E55-D24A-CC67-BE97-7ACFD72F9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8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1184-8C52-6527-48DE-DB5BC057C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Endofotonics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359B2-BC5D-5DF9-1C17-9558F8A73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  <a:p>
            <a:r>
              <a:rPr lang="en-US" dirty="0" err="1"/>
              <a:t>SingMass</a:t>
            </a:r>
            <a:r>
              <a:rPr lang="en-US" dirty="0"/>
              <a:t> 27 February 2023</a:t>
            </a:r>
          </a:p>
        </p:txBody>
      </p:sp>
    </p:spTree>
    <p:extLst>
      <p:ext uri="{BB962C8B-B14F-4D97-AF65-F5344CB8AC3E}">
        <p14:creationId xmlns:p14="http://schemas.microsoft.com/office/powerpoint/2010/main" val="388610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798D4A-AEE3-F6A7-1FB7-A7060B1B3300}"/>
              </a:ext>
            </a:extLst>
          </p:cNvPr>
          <p:cNvGrpSpPr/>
          <p:nvPr/>
        </p:nvGrpSpPr>
        <p:grpSpPr>
          <a:xfrm>
            <a:off x="467614" y="554863"/>
            <a:ext cx="11841988" cy="5920994"/>
            <a:chOff x="467614" y="554863"/>
            <a:chExt cx="11841988" cy="5920994"/>
          </a:xfrm>
        </p:grpSpPr>
        <p:pic>
          <p:nvPicPr>
            <p:cNvPr id="4" name="Picture 3" descr="Chart, diagram&#10;&#10;Description automatically generated">
              <a:extLst>
                <a:ext uri="{FF2B5EF4-FFF2-40B4-BE49-F238E27FC236}">
                  <a16:creationId xmlns:a16="http://schemas.microsoft.com/office/drawing/2014/main" id="{A52EB769-2621-5EFD-BAB6-49EB370AA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614" y="554863"/>
              <a:ext cx="11841988" cy="592099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A3260E-2B6A-19CC-8C9F-489E5FE5406E}"/>
                </a:ext>
              </a:extLst>
            </p:cNvPr>
            <p:cNvSpPr txBox="1"/>
            <p:nvPr/>
          </p:nvSpPr>
          <p:spPr>
            <a:xfrm>
              <a:off x="3755136" y="1539427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EF0-73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905AA1-6E36-A9AA-10D0-06FA67E37ED1}"/>
                </a:ext>
              </a:extLst>
            </p:cNvPr>
            <p:cNvSpPr txBox="1"/>
            <p:nvPr/>
          </p:nvSpPr>
          <p:spPr>
            <a:xfrm>
              <a:off x="4489632" y="4980019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EF0-92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8752AF-D708-F2A4-1A5E-C252178F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385308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FAF6-2C8D-147B-11D5-6BA46C43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4" name="Picture 3" descr="Timeline, bar chart&#10;&#10;Description automatically generated">
            <a:extLst>
              <a:ext uri="{FF2B5EF4-FFF2-40B4-BE49-F238E27FC236}">
                <a16:creationId xmlns:a16="http://schemas.microsoft.com/office/drawing/2014/main" id="{A926882C-3A8F-5784-4B84-92007345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952" y="0"/>
            <a:ext cx="411433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870F13-234F-03A2-BCC3-3ADEAA4BBFF7}"/>
              </a:ext>
            </a:extLst>
          </p:cNvPr>
          <p:cNvSpPr txBox="1"/>
          <p:nvPr/>
        </p:nvSpPr>
        <p:spPr>
          <a:xfrm>
            <a:off x="853009" y="1321356"/>
            <a:ext cx="3779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samples treated as independent</a:t>
            </a:r>
          </a:p>
        </p:txBody>
      </p:sp>
    </p:spTree>
    <p:extLst>
      <p:ext uri="{BB962C8B-B14F-4D97-AF65-F5344CB8AC3E}">
        <p14:creationId xmlns:p14="http://schemas.microsoft.com/office/powerpoint/2010/main" val="187510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4E6B-D20D-5CEA-181D-F4CC4B85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9F5E7AD-763F-D245-6627-CE829A929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07" r="24049"/>
          <a:stretch/>
        </p:blipFill>
        <p:spPr>
          <a:xfrm>
            <a:off x="3035808" y="920941"/>
            <a:ext cx="5881508" cy="58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7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4E6B-D20D-5CEA-181D-F4CC4B85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Species with significant differences between groups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443F3-C3CD-D5F2-37F2-227128DD7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51" y="920941"/>
            <a:ext cx="8683863" cy="574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Office Theme</vt:lpstr>
      <vt:lpstr>Endofotonics</vt:lpstr>
      <vt:lpstr>PCA</vt:lpstr>
      <vt:lpstr>Clustering</vt:lpstr>
      <vt:lpstr>Comparison</vt:lpstr>
      <vt:lpstr>Species with significant differences between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“Daniel”</dc:title>
  <dc:creator>Bo Johannes Burla</dc:creator>
  <cp:lastModifiedBy>Bo Johannes Burla</cp:lastModifiedBy>
  <cp:revision>3</cp:revision>
  <dcterms:created xsi:type="dcterms:W3CDTF">2023-02-27T00:27:01Z</dcterms:created>
  <dcterms:modified xsi:type="dcterms:W3CDTF">2023-02-27T15:00:27Z</dcterms:modified>
</cp:coreProperties>
</file>