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B5"/>
    <a:srgbClr val="02B5A5"/>
    <a:srgbClr val="01B9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5"/>
    <p:restoredTop sz="94762"/>
  </p:normalViewPr>
  <p:slideViewPr>
    <p:cSldViewPr snapToGrid="0">
      <p:cViewPr varScale="1">
        <p:scale>
          <a:sx n="117" d="100"/>
          <a:sy n="117" d="100"/>
        </p:scale>
        <p:origin x="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608D6-64D6-8547-BA33-0F8F6F9B260A}" type="datetimeFigureOut">
              <a:rPr lang="en-US" smtClean="0"/>
              <a:t>3/3/23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4DC7-1B65-EA46-B359-604A95A4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40000"/>
                <a:lumOff val="60000"/>
                <a:alpha val="41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2416"/>
            <a:ext cx="7772400" cy="1734810"/>
          </a:xfrm>
        </p:spPr>
        <p:txBody>
          <a:bodyPr anchor="b"/>
          <a:lstStyle>
            <a:lvl1pPr algn="ctr"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26" name="Picture 2" descr="SingMass Logo">
            <a:extLst>
              <a:ext uri="{FF2B5EF4-FFF2-40B4-BE49-F238E27FC236}">
                <a16:creationId xmlns:a16="http://schemas.microsoft.com/office/drawing/2014/main" id="{15831A08-67A7-E39E-3962-41AF37D109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70225"/>
            <a:ext cx="2887891" cy="94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8F8-AA6F-2344-826A-2C86C8BDA068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8A1B-1D94-B047-87DA-6258571EAFD0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172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9E6F88-B7BB-340A-6930-3104EE209F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815898-6631-D1DC-8A37-B67285EA4F3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356-2BAB-6C4A-AF33-6ADF7DFF8F99}" type="datetime4">
              <a:rPr lang="en-SG" smtClean="0"/>
              <a:t>3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681C24-25BA-9B0C-B32C-93F6D622F7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407B-8479-794A-BDAA-2D3C7BC542CF}" type="datetime4">
              <a:rPr lang="en-SG" smtClean="0"/>
              <a:t>3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D9E5945-292D-814F-4C2F-D620E252FD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54358187-8347-FA4E-A343-750B6E624709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64873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469D1-D77B-611B-1B26-11413B0A0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BB5D-E0AF-EEDB-D79F-725B45D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6C4D-0F7C-9CEB-0AE6-1C897CC7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33DDE-5558-2808-52A3-AC61B4E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F8E3-96E9-E5EC-B9BA-1801A5B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1E6421-FBD7-DA3F-424F-E02D8DAB8D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938151"/>
            <a:ext cx="7886700" cy="50594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4339-F517-4D47-9AA0-7686C6F3CB50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408134-6634-B864-679C-CFC2629997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1" y="938151"/>
            <a:ext cx="8301593" cy="4643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151" y="5676838"/>
            <a:ext cx="7398327" cy="931079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49D266-7EC6-EBD6-5B64-9380C2E371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1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9263"/>
            <a:ext cx="7886700" cy="61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6275"/>
            <a:ext cx="7886700" cy="547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41861"/>
            <a:ext cx="30861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1">
              <a:lumMod val="50000"/>
            </a:schemeClr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53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8EDD-0D7E-C698-8703-23E7F115C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01968-4F4B-4ECD-C558-0F7B64AED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229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Johannes Burla</dc:creator>
  <cp:lastModifiedBy>Bo Johannes Burla</cp:lastModifiedBy>
  <cp:revision>13</cp:revision>
  <dcterms:created xsi:type="dcterms:W3CDTF">2023-03-02T07:28:16Z</dcterms:created>
  <dcterms:modified xsi:type="dcterms:W3CDTF">2023-03-03T08:42:56Z</dcterms:modified>
</cp:coreProperties>
</file>