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749"/>
    <p:restoredTop sz="94762"/>
  </p:normalViewPr>
  <p:slideViewPr>
    <p:cSldViewPr snapToGrid="0">
      <p:cViewPr varScale="1">
        <p:scale>
          <a:sx n="125" d="100"/>
          <a:sy n="125" d="100"/>
        </p:scale>
        <p:origin x="14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B608D6-64D6-8547-BA33-0F8F6F9B260A}" type="datetimeFigureOut">
              <a:rPr lang="en-US" smtClean="0"/>
              <a:t>3/12/23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34DC7-1B65-EA46-B359-604A95A422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77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6241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1026" name="Picture 2" descr="SingMass Logo">
            <a:extLst>
              <a:ext uri="{FF2B5EF4-FFF2-40B4-BE49-F238E27FC236}">
                <a16:creationId xmlns:a16="http://schemas.microsoft.com/office/drawing/2014/main" id="{15831A08-67A7-E39E-3962-41AF37D109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30" y="690880"/>
            <a:ext cx="4219940" cy="1378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12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 descr="SingMass Logo">
            <a:extLst>
              <a:ext uri="{FF2B5EF4-FFF2-40B4-BE49-F238E27FC236}">
                <a16:creationId xmlns:a16="http://schemas.microsoft.com/office/drawing/2014/main" id="{A719A1F9-F9C7-14C2-FD70-447C7DC5C3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6" name="Picture 2" descr="SingMass Logo">
            <a:extLst>
              <a:ext uri="{FF2B5EF4-FFF2-40B4-BE49-F238E27FC236}">
                <a16:creationId xmlns:a16="http://schemas.microsoft.com/office/drawing/2014/main" id="{8FB717DD-1D94-C3B4-A71E-34A25A8B23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12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SingMass Logo">
            <a:extLst>
              <a:ext uri="{FF2B5EF4-FFF2-40B4-BE49-F238E27FC236}">
                <a16:creationId xmlns:a16="http://schemas.microsoft.com/office/drawing/2014/main" id="{61561F1D-DB04-CC92-05F2-DB35D1EF78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12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2" descr="SingMass Logo">
            <a:extLst>
              <a:ext uri="{FF2B5EF4-FFF2-40B4-BE49-F238E27FC236}">
                <a16:creationId xmlns:a16="http://schemas.microsoft.com/office/drawing/2014/main" id="{06E0AD4E-6097-88CA-E0AB-5A9714605D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12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SingMass Logo">
            <a:extLst>
              <a:ext uri="{FF2B5EF4-FFF2-40B4-BE49-F238E27FC236}">
                <a16:creationId xmlns:a16="http://schemas.microsoft.com/office/drawing/2014/main" id="{2DA3AD79-55D2-E4DB-96BA-11B62085386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12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  <p:pic>
        <p:nvPicPr>
          <p:cNvPr id="8" name="Picture 2" descr="SingMass Logo">
            <a:extLst>
              <a:ext uri="{FF2B5EF4-FFF2-40B4-BE49-F238E27FC236}">
                <a16:creationId xmlns:a16="http://schemas.microsoft.com/office/drawing/2014/main" id="{1223B619-EC8C-C418-5951-9C67BC0CDC5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12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SingMass Logo">
            <a:extLst>
              <a:ext uri="{FF2B5EF4-FFF2-40B4-BE49-F238E27FC236}">
                <a16:creationId xmlns:a16="http://schemas.microsoft.com/office/drawing/2014/main" id="{69E64EAB-7CDD-D613-1F93-621AFDAD552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  <a:lvl2pPr>
              <a:defRPr sz="1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2pPr>
            <a:lvl3pPr>
              <a:defRPr sz="1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3pPr>
            <a:lvl4pPr>
              <a:defRPr sz="1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4pPr>
            <a:lvl5pPr>
              <a:defRPr sz="1200" b="0" i="0">
                <a:latin typeface="Arial Narrow" panose="020B0604020202020204" pitchFamily="34" charset="0"/>
                <a:cs typeface="Arial Narrow" panose="020B060402020202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521" y="5676839"/>
            <a:ext cx="8301593" cy="815402"/>
          </a:xfrm>
        </p:spPr>
        <p:txBody>
          <a:bodyPr>
            <a:normAutofit/>
          </a:bodyPr>
          <a:lstStyle>
            <a:lvl1pPr marL="0" indent="0" algn="just">
              <a:buNone/>
              <a:defRPr sz="11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12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SingMass Logo">
            <a:extLst>
              <a:ext uri="{FF2B5EF4-FFF2-40B4-BE49-F238E27FC236}">
                <a16:creationId xmlns:a16="http://schemas.microsoft.com/office/drawing/2014/main" id="{E527A9A7-BB81-F475-4E98-3E9F3EED9B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72150"/>
            <a:ext cx="1398770" cy="45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12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 dirty="0" err="1"/>
              <a:t>SingMass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53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81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58EDD-0D7E-C698-8703-23E7F115C3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701968-4F4B-4ECD-C558-0F7B64AEDF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5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244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 Johannes Burla</dc:creator>
  <cp:lastModifiedBy>Bo Johannes Burla</cp:lastModifiedBy>
  <cp:revision>15</cp:revision>
  <dcterms:created xsi:type="dcterms:W3CDTF">2023-03-02T07:28:16Z</dcterms:created>
  <dcterms:modified xsi:type="dcterms:W3CDTF">2023-03-12T04:19:45Z</dcterms:modified>
</cp:coreProperties>
</file>