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SLING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</p:txBody>
      </p:sp>
      <p:pic>
        <p:nvPicPr>
          <p:cNvPr descr="MIQAR_Report_V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SLING</dc:creator>
  <cp:keywords/>
  <dcterms:created xsi:type="dcterms:W3CDTF">2023-03-02T14:58:33Z</dcterms:created>
  <dcterms:modified xsi:type="dcterms:W3CDTF">2023-03-02T14:58:33Z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