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B5"/>
    <a:srgbClr val="02B5A5"/>
    <a:srgbClr val="01B9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9753"/>
    <p:restoredTop sz="94745"/>
  </p:normalViewPr>
  <p:slideViewPr>
    <p:cSldViewPr snapToGrid="0">
      <p:cViewPr>
        <p:scale>
          <a:sx d="100" n="96"/>
          <a:sy d="100" n="96"/>
        </p:scale>
        <p:origin x="784" y="28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20000"/>
                <a:lumOff val="80000"/>
                <a:alpha val="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40000"/>
                <a:lumOff val="60000"/>
                <a:alpha val="41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81136"/>
            <a:ext cx="7772400" cy="1734810"/>
          </a:xfrm>
        </p:spPr>
        <p:txBody>
          <a:bodyPr anchor="b"/>
          <a:lstStyle>
            <a:lvl1pPr algn="ctr"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A4D7-2CFA-8F40-AA22-334D89345E0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1BB644-C009-3470-957A-03386D40AC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" y="312126"/>
            <a:ext cx="4085244" cy="173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A4D7-2CFA-8F40-AA22-334D89345E0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A4D7-2CFA-8F40-AA22-334D89345E0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8779"/>
            <a:ext cx="7886700" cy="530827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A4D7-2CFA-8F40-AA22-334D89345E0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49E6F88-B7BB-340A-6930-3104EE209F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7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A4D7-2CFA-8F40-AA22-334D89345E0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815898-6631-D1DC-8A37-B67285EA4F3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A4D7-2CFA-8F40-AA22-334D89345E01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681C24-25BA-9B0C-B32C-93F6D622F7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A4D7-2CFA-8F40-AA22-334D89345E01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D9E5945-292D-814F-4C2F-D620E252FD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A4D7-2CFA-8F40-AA22-334D89345E01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469D1-D77B-611B-1B26-11413B0A0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A4D7-2CFA-8F40-AA22-334D89345E01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408134-6634-B864-679C-CFC2629997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0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A4D7-2CFA-8F40-AA22-334D89345E01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49D266-7EC6-EBD6-5B64-9380C2E3713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1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A4D7-2CFA-8F40-AA22-334D89345E01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E4E20F6-FA84-735A-D6F4-7B369A38CEC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6278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6139"/>
            <a:ext cx="7886700" cy="614630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8650" y="1104406"/>
            <a:ext cx="7886700" cy="529639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28650" y="6541861"/>
            <a:ext cx="2057400" cy="17961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50">
                <a:solidFill>
                  <a:schemeClr val="tx1">
                    <a:tint val="75000"/>
                  </a:schemeClr>
                </a:solidFill>
                <a:latin charset="0" panose="020B0604020202020204" pitchFamily="34" typeface="Arial Narrow"/>
                <a:cs charset="0" panose="020B0604020202020204" pitchFamily="34" typeface="Arial Narrow"/>
              </a:defRPr>
            </a:lvl1pPr>
          </a:lstStyle>
          <a:p>
            <a:fld id="{EDE7A4D7-2CFA-8F40-AA22-334D89345E01}" type="datetimeFigureOut">
              <a:rPr lang="en-US" smtClean="0"/>
              <a:pPr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028950" y="6541861"/>
            <a:ext cx="3086100" cy="17961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b="0" i="0" sz="1050">
                <a:solidFill>
                  <a:schemeClr val="tx1">
                    <a:tint val="75000"/>
                  </a:schemeClr>
                </a:solidFill>
                <a:latin charset="0" panose="020B0604020202020204" pitchFamily="34" typeface="Arial Narrow"/>
                <a:cs charset="0" panose="020B0604020202020204" pitchFamily="34" typeface="Arial Narrow"/>
              </a:defRPr>
            </a:lvl1pPr>
          </a:lstStyle>
          <a:p>
            <a:r>
              <a:rPr dirty="0" lang="en-US"/>
              <a:t>Singapore </a:t>
            </a:r>
            <a:r>
              <a:rPr dirty="0" err="1" lang="en-US"/>
              <a:t>Lipidomics</a:t>
            </a:r>
            <a:r>
              <a:rPr dirty="0" lang="en-US"/>
              <a:t> Incubator (SLING)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457950" y="6541861"/>
            <a:ext cx="2057400" cy="17961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50">
                <a:solidFill>
                  <a:schemeClr val="tx1">
                    <a:tint val="75000"/>
                  </a:schemeClr>
                </a:solidFill>
                <a:latin charset="0" panose="020B0604020202020204" pitchFamily="34" typeface="Arial Narrow"/>
                <a:cs charset="0" panose="020B0604020202020204" pitchFamily="34" typeface="Arial Narrow"/>
              </a:defRPr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35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i="0" kern="1200" sz="2800">
          <a:solidFill>
            <a:schemeClr val="accent1">
              <a:lumMod val="50000"/>
            </a:schemeClr>
          </a:solidFill>
          <a:latin charset="0" panose="020B0604020202020204" pitchFamily="34" typeface="Arial Narrow"/>
          <a:ea typeface="+mj-ea"/>
          <a:cs charset="0" panose="020B0604020202020204" pitchFamily="34" typeface="Arial Narrow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b="0" i="0" kern="1200" sz="14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4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4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4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4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81136"/>
            <a:ext cx="7772400" cy="17348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43000" y="4682257"/>
            <a:ext cx="6858000" cy="1062141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SLING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Narrow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SLING</dc:creator>
  <cp:keywords/>
  <dcterms:created xsi:type="dcterms:W3CDTF">2023-03-02T14:49:51Z</dcterms:created>
  <dcterms:modified xsi:type="dcterms:W3CDTF">2023-03-02T14:49:51Z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