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749"/>
    <p:restoredTop sz="94745"/>
  </p:normalViewPr>
  <p:slideViewPr>
    <p:cSldViewPr snapToGrid="0">
      <p:cViewPr varScale="1">
        <p:scale>
          <a:sx n="108" d="100"/>
          <a:sy n="108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08D6-64D6-8547-BA33-0F8F6F9B260A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4DC7-1B65-EA46-B359-604A95A4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8113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1BB644-C009-3470-957A-03386D40A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" y="312126"/>
            <a:ext cx="4085244" cy="173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3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3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>
              <a:lumMod val="50000"/>
            </a:schemeClr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3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1325F9-C15A-CD56-6B74-0B3102DFF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589338"/>
            <a:ext cx="7759700" cy="1655762"/>
          </a:xfrm>
        </p:spPr>
        <p:txBody>
          <a:bodyPr>
            <a:normAutofit/>
          </a:bodyPr>
          <a:lstStyle/>
          <a:p>
            <a:endParaRPr lang="en-US" sz="35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Johannes Burla</dc:creator>
  <cp:lastModifiedBy>Bo Johannes Burla</cp:lastModifiedBy>
  <cp:revision>12</cp:revision>
  <dcterms:created xsi:type="dcterms:W3CDTF">2023-03-02T07:28:16Z</dcterms:created>
  <dcterms:modified xsi:type="dcterms:W3CDTF">2023-03-02T16:05:07Z</dcterms:modified>
</cp:coreProperties>
</file>