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80E"/>
    <a:srgbClr val="2DED15"/>
    <a:srgbClr val="CE7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D54F2-45BC-3644-B0DF-2A13A87B1C02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68573-5371-864B-8398-EF47C6AA1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C3FB-7F68-0C40-A651-9A84C6FB5973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E8DD-7672-0A4C-AFBF-F7B5DA854C7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mputational_Biology_Flier_motif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149" y="701682"/>
            <a:ext cx="4602150" cy="7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9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0486" y="6206928"/>
            <a:ext cx="3321316" cy="802321"/>
          </a:xfrm>
        </p:spPr>
        <p:txBody>
          <a:bodyPr/>
          <a:lstStyle/>
          <a:p>
            <a:r>
              <a:rPr lang="en-US" dirty="0" smtClean="0"/>
              <a:t>Jesse Zaneveld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00865" y="-96927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CE7D0D"/>
                </a:solidFill>
              </a:rPr>
              <a:t>Life in 1D: </a:t>
            </a:r>
            <a:r>
              <a:rPr lang="en-US" dirty="0" smtClean="0"/>
              <a:t>Biological Sequences</a:t>
            </a:r>
            <a:endParaRPr lang="en-US" dirty="0">
              <a:solidFill>
                <a:srgbClr val="CE7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9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Demo: Perspectives on Microbial Communities in Health and Disease </dc:title>
  <dc:creator>Jesse Zaneveld</dc:creator>
  <cp:lastModifiedBy>Jesse Zaneveld</cp:lastModifiedBy>
  <cp:revision>51</cp:revision>
  <dcterms:created xsi:type="dcterms:W3CDTF">2016-02-05T21:04:08Z</dcterms:created>
  <dcterms:modified xsi:type="dcterms:W3CDTF">2016-12-22T00:21:33Z</dcterms:modified>
</cp:coreProperties>
</file>