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93" r:id="rId2"/>
    <p:sldId id="337" r:id="rId3"/>
    <p:sldId id="338" r:id="rId4"/>
    <p:sldId id="339" r:id="rId5"/>
    <p:sldId id="358" r:id="rId6"/>
    <p:sldId id="360" r:id="rId7"/>
    <p:sldId id="357" r:id="rId8"/>
    <p:sldId id="359" r:id="rId9"/>
    <p:sldId id="340" r:id="rId10"/>
    <p:sldId id="356" r:id="rId11"/>
    <p:sldId id="363" r:id="rId12"/>
    <p:sldId id="365" r:id="rId13"/>
    <p:sldId id="369" r:id="rId14"/>
    <p:sldId id="366" r:id="rId15"/>
    <p:sldId id="368" r:id="rId16"/>
    <p:sldId id="367" r:id="rId17"/>
    <p:sldId id="371" r:id="rId18"/>
    <p:sldId id="370" r:id="rId19"/>
    <p:sldId id="341" r:id="rId20"/>
    <p:sldId id="342" r:id="rId21"/>
    <p:sldId id="355" r:id="rId22"/>
    <p:sldId id="362" r:id="rId23"/>
    <p:sldId id="343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61" r:id="rId33"/>
    <p:sldId id="353" r:id="rId34"/>
    <p:sldId id="372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31CF"/>
    <a:srgbClr val="0ADD11"/>
    <a:srgbClr val="99EEFF"/>
    <a:srgbClr val="FA980E"/>
    <a:srgbClr val="2DED15"/>
    <a:srgbClr val="CE7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25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D54F2-45BC-3644-B0DF-2A13A87B1C02}" type="datetimeFigureOut">
              <a:rPr lang="en-US" smtClean="0"/>
              <a:t>2/8/18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68573-5371-864B-8398-EF47C6AA1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1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C3FB-7F68-0C40-A651-9A84C6FB5973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E8DD-7672-0A4C-AFBF-F7B5DA85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2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C3FB-7F68-0C40-A651-9A84C6FB5973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E8DD-7672-0A4C-AFBF-F7B5DA85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2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C3FB-7F68-0C40-A651-9A84C6FB5973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E8DD-7672-0A4C-AFBF-F7B5DA85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6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C3FB-7F68-0C40-A651-9A84C6FB5973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E8DD-7672-0A4C-AFBF-F7B5DA85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3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C3FB-7F68-0C40-A651-9A84C6FB5973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E8DD-7672-0A4C-AFBF-F7B5DA85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2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C3FB-7F68-0C40-A651-9A84C6FB5973}" type="datetimeFigureOut">
              <a:rPr lang="en-US" smtClean="0"/>
              <a:t>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E8DD-7672-0A4C-AFBF-F7B5DA85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3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C3FB-7F68-0C40-A651-9A84C6FB5973}" type="datetimeFigureOut">
              <a:rPr lang="en-US" smtClean="0"/>
              <a:t>2/8/18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E8DD-7672-0A4C-AFBF-F7B5DA85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9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C3FB-7F68-0C40-A651-9A84C6FB5973}" type="datetimeFigureOut">
              <a:rPr lang="en-US" smtClean="0"/>
              <a:t>2/8/18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E8DD-7672-0A4C-AFBF-F7B5DA85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4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C3FB-7F68-0C40-A651-9A84C6FB5973}" type="datetimeFigureOut">
              <a:rPr lang="en-US" smtClean="0"/>
              <a:t>2/8/18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E8DD-7672-0A4C-AFBF-F7B5DA85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5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C3FB-7F68-0C40-A651-9A84C6FB5973}" type="datetimeFigureOut">
              <a:rPr lang="en-US" smtClean="0"/>
              <a:t>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E8DD-7672-0A4C-AFBF-F7B5DA85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3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C3FB-7F68-0C40-A651-9A84C6FB5973}" type="datetimeFigureOut">
              <a:rPr lang="en-US" smtClean="0"/>
              <a:t>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E8DD-7672-0A4C-AFBF-F7B5DA85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4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5C3FB-7F68-0C40-A651-9A84C6FB5973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0E8DD-7672-0A4C-AFBF-F7B5DA85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9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429" y="192629"/>
            <a:ext cx="8000361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A980E"/>
                </a:solidFill>
              </a:rPr>
              <a:t>Forest for the Trees</a:t>
            </a:r>
            <a:r>
              <a:rPr lang="en-US" dirty="0" smtClean="0"/>
              <a:t>: phylogenetic inference</a:t>
            </a:r>
            <a:endParaRPr lang="en-US" sz="3600" dirty="0">
              <a:solidFill>
                <a:srgbClr val="CE7D0D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68" y="1811510"/>
            <a:ext cx="7460188" cy="437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2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571" y="-303276"/>
            <a:ext cx="8653752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Parsimony: </a:t>
            </a:r>
            <a:r>
              <a:rPr lang="en-US" b="1" dirty="0" smtClean="0"/>
              <a:t>Long Branch Attraction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596573" y="2140857"/>
            <a:ext cx="1" cy="2806095"/>
          </a:xfrm>
          <a:prstGeom prst="line">
            <a:avLst/>
          </a:prstGeom>
          <a:ln w="142875" cap="rnd">
            <a:gradFill flip="none" rotWithShape="1">
              <a:gsLst>
                <a:gs pos="17000">
                  <a:srgbClr val="FF0000"/>
                </a:gs>
                <a:gs pos="6000">
                  <a:schemeClr val="tx1"/>
                </a:gs>
                <a:gs pos="89000">
                  <a:schemeClr val="tx1"/>
                </a:gs>
                <a:gs pos="46000">
                  <a:schemeClr val="tx1"/>
                </a:gs>
                <a:gs pos="73000">
                  <a:schemeClr val="tx1"/>
                </a:gs>
                <a:gs pos="100000">
                  <a:srgbClr val="FF0000"/>
                </a:gs>
                <a:gs pos="59000">
                  <a:srgbClr val="FF0000"/>
                </a:gs>
              </a:gsLst>
              <a:lin ang="1584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96573" y="4946952"/>
            <a:ext cx="907143" cy="0"/>
          </a:xfrm>
          <a:prstGeom prst="line">
            <a:avLst/>
          </a:prstGeom>
          <a:ln w="142875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503716" y="4559905"/>
            <a:ext cx="0" cy="387047"/>
          </a:xfrm>
          <a:prstGeom prst="line">
            <a:avLst/>
          </a:prstGeom>
          <a:ln w="142875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139924" y="2140857"/>
            <a:ext cx="1" cy="2806095"/>
          </a:xfrm>
          <a:prstGeom prst="line">
            <a:avLst/>
          </a:prstGeom>
          <a:ln w="142875" cap="rnd">
            <a:gradFill flip="none" rotWithShape="1">
              <a:gsLst>
                <a:gs pos="27000">
                  <a:srgbClr val="FF0000"/>
                </a:gs>
                <a:gs pos="6000">
                  <a:schemeClr val="tx1"/>
                </a:gs>
                <a:gs pos="54000">
                  <a:schemeClr val="tx1"/>
                </a:gs>
                <a:gs pos="77000">
                  <a:srgbClr val="FF0000"/>
                </a:gs>
              </a:gsLst>
              <a:lin ang="1584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39924" y="4946952"/>
            <a:ext cx="907143" cy="0"/>
          </a:xfrm>
          <a:prstGeom prst="line">
            <a:avLst/>
          </a:prstGeom>
          <a:ln w="142875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047067" y="4559905"/>
            <a:ext cx="0" cy="387047"/>
          </a:xfrm>
          <a:prstGeom prst="line">
            <a:avLst/>
          </a:prstGeom>
          <a:ln w="142875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995716" y="4946952"/>
            <a:ext cx="0" cy="628953"/>
          </a:xfrm>
          <a:prstGeom prst="line">
            <a:avLst/>
          </a:prstGeom>
          <a:ln w="142875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95716" y="5575905"/>
            <a:ext cx="1596571" cy="0"/>
          </a:xfrm>
          <a:prstGeom prst="line">
            <a:avLst/>
          </a:prstGeom>
          <a:ln w="142875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592287" y="4946952"/>
            <a:ext cx="0" cy="628953"/>
          </a:xfrm>
          <a:prstGeom prst="line">
            <a:avLst/>
          </a:prstGeom>
          <a:ln w="142875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757716" y="5575905"/>
            <a:ext cx="24190" cy="822476"/>
          </a:xfrm>
          <a:prstGeom prst="line">
            <a:avLst/>
          </a:prstGeom>
          <a:ln w="142875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5619" y="2963333"/>
            <a:ext cx="10713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 </a:t>
            </a:r>
          </a:p>
          <a:p>
            <a:r>
              <a:rPr lang="en-US" dirty="0" smtClean="0"/>
              <a:t>Tree</a:t>
            </a:r>
          </a:p>
          <a:p>
            <a:endParaRPr lang="en-US" dirty="0"/>
          </a:p>
          <a:p>
            <a:r>
              <a:rPr lang="en-US" dirty="0" smtClean="0"/>
              <a:t>Branch</a:t>
            </a:r>
          </a:p>
          <a:p>
            <a:r>
              <a:rPr lang="en-US" dirty="0" smtClean="0"/>
              <a:t>colors</a:t>
            </a:r>
          </a:p>
          <a:p>
            <a:r>
              <a:rPr lang="en-US" dirty="0" smtClean="0"/>
              <a:t>reflect</a:t>
            </a:r>
          </a:p>
          <a:p>
            <a:r>
              <a:rPr lang="en-US" dirty="0" smtClean="0"/>
              <a:t>trait</a:t>
            </a:r>
          </a:p>
          <a:p>
            <a:r>
              <a:rPr lang="en-US" dirty="0" smtClean="0"/>
              <a:t>evolution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4680858" y="3609665"/>
            <a:ext cx="930392" cy="75518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6386287" y="1882019"/>
            <a:ext cx="1" cy="2806095"/>
          </a:xfrm>
          <a:prstGeom prst="line">
            <a:avLst/>
          </a:prstGeom>
          <a:ln w="142875" cap="rnd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929638" y="4275349"/>
            <a:ext cx="0" cy="387047"/>
          </a:xfrm>
          <a:prstGeom prst="line">
            <a:avLst/>
          </a:prstGeom>
          <a:ln w="142875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293429" y="1882019"/>
            <a:ext cx="1" cy="2806095"/>
          </a:xfrm>
          <a:prstGeom prst="line">
            <a:avLst/>
          </a:prstGeom>
          <a:ln w="142875" cap="rnd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929638" y="4688114"/>
            <a:ext cx="907143" cy="0"/>
          </a:xfrm>
          <a:prstGeom prst="line">
            <a:avLst/>
          </a:prstGeom>
          <a:ln w="142875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836781" y="4301067"/>
            <a:ext cx="0" cy="387047"/>
          </a:xfrm>
          <a:prstGeom prst="line">
            <a:avLst/>
          </a:prstGeom>
          <a:ln w="142875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785430" y="4688114"/>
            <a:ext cx="0" cy="628953"/>
          </a:xfrm>
          <a:prstGeom prst="line">
            <a:avLst/>
          </a:prstGeom>
          <a:ln w="142875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785430" y="5317067"/>
            <a:ext cx="1596571" cy="0"/>
          </a:xfrm>
          <a:prstGeom prst="line">
            <a:avLst/>
          </a:prstGeom>
          <a:ln w="142875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8382001" y="4688114"/>
            <a:ext cx="0" cy="628953"/>
          </a:xfrm>
          <a:prstGeom prst="line">
            <a:avLst/>
          </a:prstGeom>
          <a:ln w="142875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547430" y="5317067"/>
            <a:ext cx="24190" cy="822476"/>
          </a:xfrm>
          <a:prstGeom prst="line">
            <a:avLst/>
          </a:prstGeom>
          <a:ln w="142875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386287" y="4688114"/>
            <a:ext cx="907143" cy="0"/>
          </a:xfrm>
          <a:prstGeom prst="line">
            <a:avLst/>
          </a:prstGeom>
          <a:ln w="142875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378254" y="1439333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2292510" y="3926114"/>
            <a:ext cx="40788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30922" y="1427238"/>
            <a:ext cx="4034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3821233" y="3926114"/>
            <a:ext cx="437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75232" y="1183230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25696" y="3690573"/>
            <a:ext cx="40788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93896" y="1203034"/>
            <a:ext cx="4034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618211" y="3633726"/>
            <a:ext cx="437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6249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571" y="-303276"/>
            <a:ext cx="8653752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Parsimony: </a:t>
            </a:r>
            <a:r>
              <a:rPr lang="en-US" b="1" dirty="0" smtClean="0"/>
              <a:t>Long Branch Attraction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862663" y="1524012"/>
            <a:ext cx="1" cy="2806095"/>
          </a:xfrm>
          <a:prstGeom prst="line">
            <a:avLst/>
          </a:prstGeom>
          <a:ln w="142875" cap="rnd">
            <a:gradFill flip="none" rotWithShape="1">
              <a:gsLst>
                <a:gs pos="17000">
                  <a:srgbClr val="FF0000"/>
                </a:gs>
                <a:gs pos="6000">
                  <a:schemeClr val="tx1"/>
                </a:gs>
                <a:gs pos="89000">
                  <a:schemeClr val="tx1"/>
                </a:gs>
                <a:gs pos="46000">
                  <a:schemeClr val="tx1"/>
                </a:gs>
                <a:gs pos="73000">
                  <a:schemeClr val="tx1"/>
                </a:gs>
                <a:gs pos="100000">
                  <a:srgbClr val="FF0000"/>
                </a:gs>
                <a:gs pos="59000">
                  <a:srgbClr val="FF0000"/>
                </a:gs>
              </a:gsLst>
              <a:lin ang="1584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62663" y="4330107"/>
            <a:ext cx="907143" cy="0"/>
          </a:xfrm>
          <a:prstGeom prst="line">
            <a:avLst/>
          </a:prstGeom>
          <a:ln w="142875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769806" y="3943060"/>
            <a:ext cx="0" cy="387047"/>
          </a:xfrm>
          <a:prstGeom prst="line">
            <a:avLst/>
          </a:prstGeom>
          <a:ln w="142875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06014" y="1524012"/>
            <a:ext cx="1" cy="2806095"/>
          </a:xfrm>
          <a:prstGeom prst="line">
            <a:avLst/>
          </a:prstGeom>
          <a:ln w="142875" cap="rnd">
            <a:gradFill flip="none" rotWithShape="1">
              <a:gsLst>
                <a:gs pos="27000">
                  <a:srgbClr val="FF0000"/>
                </a:gs>
                <a:gs pos="6000">
                  <a:schemeClr val="tx1"/>
                </a:gs>
                <a:gs pos="54000">
                  <a:schemeClr val="tx1"/>
                </a:gs>
                <a:gs pos="77000">
                  <a:srgbClr val="FF0000"/>
                </a:gs>
              </a:gsLst>
              <a:lin ang="1584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406014" y="4330107"/>
            <a:ext cx="907143" cy="0"/>
          </a:xfrm>
          <a:prstGeom prst="line">
            <a:avLst/>
          </a:prstGeom>
          <a:ln w="142875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313157" y="3943060"/>
            <a:ext cx="0" cy="387047"/>
          </a:xfrm>
          <a:prstGeom prst="line">
            <a:avLst/>
          </a:prstGeom>
          <a:ln w="142875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261806" y="4330107"/>
            <a:ext cx="0" cy="628953"/>
          </a:xfrm>
          <a:prstGeom prst="line">
            <a:avLst/>
          </a:prstGeom>
          <a:ln w="142875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61806" y="4959060"/>
            <a:ext cx="1596571" cy="0"/>
          </a:xfrm>
          <a:prstGeom prst="line">
            <a:avLst/>
          </a:prstGeom>
          <a:ln w="142875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858377" y="4330107"/>
            <a:ext cx="0" cy="628953"/>
          </a:xfrm>
          <a:prstGeom prst="line">
            <a:avLst/>
          </a:prstGeom>
          <a:ln w="142875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023806" y="4959060"/>
            <a:ext cx="24190" cy="822476"/>
          </a:xfrm>
          <a:prstGeom prst="line">
            <a:avLst/>
          </a:prstGeom>
          <a:ln w="142875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5619" y="2576293"/>
            <a:ext cx="10713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 </a:t>
            </a:r>
          </a:p>
          <a:p>
            <a:r>
              <a:rPr lang="en-US" dirty="0" smtClean="0"/>
              <a:t>Tree</a:t>
            </a:r>
          </a:p>
          <a:p>
            <a:endParaRPr lang="en-US" dirty="0"/>
          </a:p>
          <a:p>
            <a:r>
              <a:rPr lang="en-US" dirty="0" smtClean="0"/>
              <a:t>Branch</a:t>
            </a:r>
          </a:p>
          <a:p>
            <a:r>
              <a:rPr lang="en-US" dirty="0" smtClean="0"/>
              <a:t>colors</a:t>
            </a:r>
          </a:p>
          <a:p>
            <a:r>
              <a:rPr lang="en-US" dirty="0" smtClean="0"/>
              <a:t>reflect</a:t>
            </a:r>
          </a:p>
          <a:p>
            <a:r>
              <a:rPr lang="en-US" dirty="0" smtClean="0"/>
              <a:t>trait</a:t>
            </a:r>
          </a:p>
          <a:p>
            <a:r>
              <a:rPr lang="en-US" dirty="0" smtClean="0"/>
              <a:t>evolution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4898572" y="3222625"/>
            <a:ext cx="930392" cy="75518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6386287" y="1494979"/>
            <a:ext cx="1" cy="2806095"/>
          </a:xfrm>
          <a:prstGeom prst="line">
            <a:avLst/>
          </a:prstGeom>
          <a:ln w="142875" cap="rnd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929638" y="3888309"/>
            <a:ext cx="0" cy="387047"/>
          </a:xfrm>
          <a:prstGeom prst="line">
            <a:avLst/>
          </a:prstGeom>
          <a:ln w="142875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293429" y="1494979"/>
            <a:ext cx="1" cy="2806095"/>
          </a:xfrm>
          <a:prstGeom prst="line">
            <a:avLst/>
          </a:prstGeom>
          <a:ln w="142875" cap="rnd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929638" y="4301074"/>
            <a:ext cx="907143" cy="0"/>
          </a:xfrm>
          <a:prstGeom prst="line">
            <a:avLst/>
          </a:prstGeom>
          <a:ln w="142875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836781" y="3914027"/>
            <a:ext cx="0" cy="387047"/>
          </a:xfrm>
          <a:prstGeom prst="line">
            <a:avLst/>
          </a:prstGeom>
          <a:ln w="142875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785430" y="4301074"/>
            <a:ext cx="0" cy="628953"/>
          </a:xfrm>
          <a:prstGeom prst="line">
            <a:avLst/>
          </a:prstGeom>
          <a:ln w="142875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785430" y="4930027"/>
            <a:ext cx="1596571" cy="0"/>
          </a:xfrm>
          <a:prstGeom prst="line">
            <a:avLst/>
          </a:prstGeom>
          <a:ln w="142875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8382001" y="4301074"/>
            <a:ext cx="0" cy="628953"/>
          </a:xfrm>
          <a:prstGeom prst="line">
            <a:avLst/>
          </a:prstGeom>
          <a:ln w="142875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547430" y="4930027"/>
            <a:ext cx="24190" cy="822476"/>
          </a:xfrm>
          <a:prstGeom prst="line">
            <a:avLst/>
          </a:prstGeom>
          <a:ln w="142875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386287" y="4301074"/>
            <a:ext cx="907143" cy="0"/>
          </a:xfrm>
          <a:prstGeom prst="line">
            <a:avLst/>
          </a:prstGeom>
          <a:ln w="142875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44344" y="822488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2558600" y="3309269"/>
            <a:ext cx="40788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97012" y="810393"/>
            <a:ext cx="4034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4087323" y="3309269"/>
            <a:ext cx="437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75232" y="796190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25696" y="3303533"/>
            <a:ext cx="40788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93896" y="815994"/>
            <a:ext cx="4034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618211" y="3246686"/>
            <a:ext cx="437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2857" y="6178789"/>
            <a:ext cx="8818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Long branch attraction makes Parsimony </a:t>
            </a:r>
            <a:r>
              <a:rPr lang="en-US" b="1" i="1" dirty="0" smtClean="0"/>
              <a:t>statistically inconsistent,</a:t>
            </a:r>
            <a:r>
              <a:rPr lang="en-US" b="1" dirty="0" smtClean="0"/>
              <a:t> in that if LBA is present, </a:t>
            </a:r>
          </a:p>
          <a:p>
            <a:r>
              <a:rPr lang="en-US" b="1" dirty="0" smtClean="0"/>
              <a:t>more data does not imply a better tree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698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45144" y="-54883"/>
            <a:ext cx="9482668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Tree Inference: </a:t>
            </a:r>
            <a:r>
              <a:rPr lang="en-US" b="1" dirty="0" smtClean="0">
                <a:solidFill>
                  <a:srgbClr val="000000"/>
                </a:solidFill>
              </a:rPr>
              <a:t>Maximum Likelihood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0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571" y="-303276"/>
            <a:ext cx="8653752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Probability</a:t>
            </a:r>
            <a:r>
              <a:rPr lang="en-US" b="1" dirty="0" smtClean="0">
                <a:solidFill>
                  <a:schemeClr val="accent6"/>
                </a:solidFill>
              </a:rPr>
              <a:t> vs. </a:t>
            </a:r>
            <a:r>
              <a:rPr lang="en-US" b="1" dirty="0" smtClean="0"/>
              <a:t>Likelihood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4571" y="979714"/>
            <a:ext cx="3794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 = observations</a:t>
            </a:r>
          </a:p>
          <a:p>
            <a:r>
              <a:rPr lang="en-US" dirty="0" err="1" smtClean="0"/>
              <a:t>θ</a:t>
            </a:r>
            <a:r>
              <a:rPr lang="en-US" dirty="0" smtClean="0"/>
              <a:t>  = Some stochastic (random) process </a:t>
            </a:r>
          </a:p>
          <a:p>
            <a:r>
              <a:rPr lang="en-US" dirty="0" smtClean="0"/>
              <a:t>        that produces observations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384809" y="3300043"/>
            <a:ext cx="1366762" cy="7861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θ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05619" y="5100338"/>
            <a:ext cx="2545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/>
              <a:t>Example</a:t>
            </a:r>
            <a:r>
              <a:rPr lang="en-US" i="1" dirty="0" smtClean="0"/>
              <a:t>:</a:t>
            </a:r>
          </a:p>
          <a:p>
            <a:r>
              <a:rPr lang="en-US" dirty="0" smtClean="0"/>
              <a:t>fair coin, p(H) = 0.5</a:t>
            </a:r>
          </a:p>
          <a:p>
            <a:r>
              <a:rPr lang="en-US" i="1" dirty="0" smtClean="0"/>
              <a:t> vs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weighted coin, p(H) = 0.7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584307" y="3300043"/>
            <a:ext cx="1366762" cy="786191"/>
          </a:xfrm>
          <a:prstGeom prst="rect">
            <a:avLst/>
          </a:prstGeom>
          <a:solidFill>
            <a:srgbClr val="E431C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480730" y="5100338"/>
            <a:ext cx="19452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/>
              <a:t>Example:</a:t>
            </a:r>
          </a:p>
          <a:p>
            <a:r>
              <a:rPr lang="en-US" dirty="0" smtClean="0"/>
              <a:t>heads vs. tails</a:t>
            </a:r>
          </a:p>
          <a:p>
            <a:r>
              <a:rPr lang="en-US" dirty="0" smtClean="0"/>
              <a:t>O = HHTTHHHHHH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06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571" y="-303276"/>
            <a:ext cx="8653752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Probability</a:t>
            </a:r>
            <a:r>
              <a:rPr lang="en-US" b="1" dirty="0" smtClean="0">
                <a:solidFill>
                  <a:schemeClr val="accent6"/>
                </a:solidFill>
              </a:rPr>
              <a:t> vs. </a:t>
            </a:r>
            <a:r>
              <a:rPr lang="en-US" b="1" dirty="0" smtClean="0"/>
              <a:t>Likelihood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4571" y="979714"/>
            <a:ext cx="3794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 = observations</a:t>
            </a:r>
          </a:p>
          <a:p>
            <a:r>
              <a:rPr lang="en-US" dirty="0" err="1" smtClean="0"/>
              <a:t>θ</a:t>
            </a:r>
            <a:r>
              <a:rPr lang="en-US" dirty="0" smtClean="0"/>
              <a:t>  = Some stochastic (random) process </a:t>
            </a:r>
          </a:p>
          <a:p>
            <a:r>
              <a:rPr lang="en-US" dirty="0" smtClean="0"/>
              <a:t>        that produces observations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384809" y="3300043"/>
            <a:ext cx="1366762" cy="7861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θ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05619" y="5100338"/>
            <a:ext cx="2545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/>
              <a:t>Example</a:t>
            </a:r>
            <a:r>
              <a:rPr lang="en-US" i="1" dirty="0" smtClean="0"/>
              <a:t>:</a:t>
            </a:r>
          </a:p>
          <a:p>
            <a:r>
              <a:rPr lang="en-US" dirty="0" smtClean="0"/>
              <a:t>fair coin, p(H) = 0.5</a:t>
            </a:r>
          </a:p>
          <a:p>
            <a:r>
              <a:rPr lang="en-US" i="1" dirty="0" smtClean="0"/>
              <a:t> vs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weighted coin, p(H) = 0.7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584307" y="3300043"/>
            <a:ext cx="1366762" cy="786191"/>
          </a:xfrm>
          <a:prstGeom prst="rect">
            <a:avLst/>
          </a:prstGeom>
          <a:solidFill>
            <a:srgbClr val="E431C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480730" y="5100338"/>
            <a:ext cx="19452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/>
              <a:t>Example:</a:t>
            </a:r>
          </a:p>
          <a:p>
            <a:r>
              <a:rPr lang="en-US" dirty="0" smtClean="0"/>
              <a:t>heads vs. tails</a:t>
            </a:r>
          </a:p>
          <a:p>
            <a:r>
              <a:rPr lang="en-US" dirty="0" smtClean="0"/>
              <a:t>O = HHTTHHHHHH</a:t>
            </a:r>
          </a:p>
          <a:p>
            <a:endParaRPr lang="en-US" dirty="0"/>
          </a:p>
        </p:txBody>
      </p:sp>
      <p:sp>
        <p:nvSpPr>
          <p:cNvPr id="10" name="Curved Down Arrow 9"/>
          <p:cNvSpPr/>
          <p:nvPr/>
        </p:nvSpPr>
        <p:spPr>
          <a:xfrm>
            <a:off x="1919452" y="2031999"/>
            <a:ext cx="4539405" cy="1122901"/>
          </a:xfrm>
          <a:prstGeom prst="curvedDownArrow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E431C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19714" y="2394857"/>
            <a:ext cx="119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68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571" y="-303276"/>
            <a:ext cx="8653752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Probability</a:t>
            </a:r>
            <a:r>
              <a:rPr lang="en-US" b="1" dirty="0" smtClean="0">
                <a:solidFill>
                  <a:schemeClr val="accent6"/>
                </a:solidFill>
              </a:rPr>
              <a:t> vs. </a:t>
            </a:r>
            <a:r>
              <a:rPr lang="en-US" b="1" dirty="0" smtClean="0"/>
              <a:t>Likelihood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4571" y="979714"/>
            <a:ext cx="3794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 = observations</a:t>
            </a:r>
          </a:p>
          <a:p>
            <a:r>
              <a:rPr lang="en-US" dirty="0" err="1" smtClean="0"/>
              <a:t>θ</a:t>
            </a:r>
            <a:r>
              <a:rPr lang="en-US" dirty="0" smtClean="0"/>
              <a:t>  = Some stochastic (random) process </a:t>
            </a:r>
          </a:p>
          <a:p>
            <a:r>
              <a:rPr lang="en-US" dirty="0" smtClean="0"/>
              <a:t>        that produces observations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384809" y="3300043"/>
            <a:ext cx="1366762" cy="7861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θ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05619" y="5100338"/>
            <a:ext cx="2545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/>
              <a:t>Example</a:t>
            </a:r>
            <a:r>
              <a:rPr lang="en-US" i="1" dirty="0" smtClean="0"/>
              <a:t>:</a:t>
            </a:r>
          </a:p>
          <a:p>
            <a:r>
              <a:rPr lang="en-US" dirty="0" smtClean="0"/>
              <a:t>fair coin, p(H) = 0.5</a:t>
            </a:r>
          </a:p>
          <a:p>
            <a:r>
              <a:rPr lang="en-US" i="1" dirty="0" smtClean="0"/>
              <a:t> vs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weighted coin, p(H) = 0.7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584307" y="3300043"/>
            <a:ext cx="1366762" cy="786191"/>
          </a:xfrm>
          <a:prstGeom prst="rect">
            <a:avLst/>
          </a:prstGeom>
          <a:solidFill>
            <a:srgbClr val="E431C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480730" y="5100338"/>
            <a:ext cx="19452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/>
              <a:t>Example:</a:t>
            </a:r>
          </a:p>
          <a:p>
            <a:r>
              <a:rPr lang="en-US" dirty="0" smtClean="0"/>
              <a:t>heads vs. tails</a:t>
            </a:r>
          </a:p>
          <a:p>
            <a:r>
              <a:rPr lang="en-US" dirty="0" smtClean="0"/>
              <a:t>O = HHTTHHHHHH</a:t>
            </a:r>
          </a:p>
          <a:p>
            <a:endParaRPr lang="en-US" dirty="0"/>
          </a:p>
        </p:txBody>
      </p:sp>
      <p:sp>
        <p:nvSpPr>
          <p:cNvPr id="10" name="Curved Down Arrow 9"/>
          <p:cNvSpPr/>
          <p:nvPr/>
        </p:nvSpPr>
        <p:spPr>
          <a:xfrm>
            <a:off x="1919452" y="2031999"/>
            <a:ext cx="4539405" cy="1122901"/>
          </a:xfrm>
          <a:prstGeom prst="curvedDownArrow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E431C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 flipH="1" flipV="1">
            <a:off x="1709203" y="4158803"/>
            <a:ext cx="4749653" cy="1337271"/>
          </a:xfrm>
          <a:prstGeom prst="curvedDownArrow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E431C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19714" y="2394857"/>
            <a:ext cx="119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72114" y="4793119"/>
            <a:ext cx="114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Likelihood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75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571" y="-303276"/>
            <a:ext cx="8653752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Probability</a:t>
            </a:r>
            <a:r>
              <a:rPr lang="en-US" b="1" dirty="0" smtClean="0">
                <a:solidFill>
                  <a:schemeClr val="accent6"/>
                </a:solidFill>
              </a:rPr>
              <a:t> vs. </a:t>
            </a:r>
            <a:r>
              <a:rPr lang="en-US" b="1" dirty="0" smtClean="0"/>
              <a:t>Likelihood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4571" y="979714"/>
            <a:ext cx="3794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 = observations</a:t>
            </a:r>
          </a:p>
          <a:p>
            <a:r>
              <a:rPr lang="en-US" dirty="0" err="1" smtClean="0"/>
              <a:t>θ</a:t>
            </a:r>
            <a:r>
              <a:rPr lang="en-US" dirty="0" smtClean="0"/>
              <a:t>  = Some stochastic (random) process </a:t>
            </a:r>
          </a:p>
          <a:p>
            <a:r>
              <a:rPr lang="en-US" dirty="0" smtClean="0"/>
              <a:t>        that produces observations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8571" y="2552095"/>
            <a:ext cx="8065880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more formally:</a:t>
            </a:r>
          </a:p>
          <a:p>
            <a:endParaRPr lang="en-US" dirty="0"/>
          </a:p>
          <a:p>
            <a:r>
              <a:rPr lang="en-US" dirty="0" smtClean="0"/>
              <a:t>We want to pick a likelihood function </a:t>
            </a:r>
            <a:r>
              <a:rPr lang="en-US" dirty="0" err="1" smtClean="0"/>
              <a:t>θ</a:t>
            </a:r>
            <a:r>
              <a:rPr lang="en-US" dirty="0" smtClean="0"/>
              <a:t> that </a:t>
            </a:r>
            <a:r>
              <a:rPr lang="en-US" dirty="0" err="1" smtClean="0"/>
              <a:t>maximises</a:t>
            </a:r>
            <a:r>
              <a:rPr lang="en-US" dirty="0" smtClean="0"/>
              <a:t> the probability of generating</a:t>
            </a:r>
          </a:p>
          <a:p>
            <a:r>
              <a:rPr lang="en-US" dirty="0" smtClean="0"/>
              <a:t>our observations O 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b="1" dirty="0" smtClean="0"/>
              <a:t>L(</a:t>
            </a:r>
            <a:r>
              <a:rPr lang="en-US" dirty="0" err="1" smtClean="0"/>
              <a:t>θ|O</a:t>
            </a:r>
            <a:r>
              <a:rPr lang="en-US" dirty="0" smtClean="0"/>
              <a:t>) = P(</a:t>
            </a:r>
            <a:r>
              <a:rPr lang="en-US" dirty="0" err="1" smtClean="0"/>
              <a:t>O|θ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07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571" y="-303276"/>
            <a:ext cx="8653752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Likelihood models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56014" y="6574751"/>
            <a:ext cx="6487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A980E"/>
                </a:solidFill>
              </a:rPr>
              <a:t>Source</a:t>
            </a:r>
            <a:r>
              <a:rPr lang="en-US" sz="1400" dirty="0"/>
              <a:t>: http://</a:t>
            </a:r>
            <a:r>
              <a:rPr lang="en-US" sz="1400" dirty="0" err="1"/>
              <a:t>ib.berkeley.edu</a:t>
            </a:r>
            <a:r>
              <a:rPr lang="en-US" sz="1400" dirty="0"/>
              <a:t>/courses/ib200a/</a:t>
            </a:r>
            <a:r>
              <a:rPr lang="en-US" sz="1400" dirty="0" err="1"/>
              <a:t>lect</a:t>
            </a:r>
            <a:r>
              <a:rPr lang="en-US" sz="1400" dirty="0"/>
              <a:t>/ib200a_lect11_Will_likelihood.pdf</a:t>
            </a:r>
          </a:p>
        </p:txBody>
      </p:sp>
      <p:pic>
        <p:nvPicPr>
          <p:cNvPr id="4" name="Picture 3" descr="Screen Shot 2017-02-02 at 8.42.1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3984776"/>
            <a:ext cx="7543800" cy="2057400"/>
          </a:xfrm>
          <a:prstGeom prst="rect">
            <a:avLst/>
          </a:prstGeom>
        </p:spPr>
      </p:pic>
      <p:pic>
        <p:nvPicPr>
          <p:cNvPr id="5" name="Picture 4" descr="Screen Shot 2017-02-02 at 8.42.0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48" y="877510"/>
            <a:ext cx="2370666" cy="272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2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571" y="-303276"/>
            <a:ext cx="8653752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Likelihood models</a:t>
            </a:r>
            <a:endParaRPr lang="en-US" dirty="0"/>
          </a:p>
        </p:txBody>
      </p:sp>
      <p:pic>
        <p:nvPicPr>
          <p:cNvPr id="3" name="Picture 2" descr="Screen Shot 2017-02-02 at 8.39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98600"/>
            <a:ext cx="7912100" cy="3848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56014" y="6574751"/>
            <a:ext cx="6487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A980E"/>
                </a:solidFill>
              </a:rPr>
              <a:t>Source</a:t>
            </a:r>
            <a:r>
              <a:rPr lang="en-US" sz="1400" dirty="0"/>
              <a:t>: http://</a:t>
            </a:r>
            <a:r>
              <a:rPr lang="en-US" sz="1400" dirty="0" err="1"/>
              <a:t>ib.berkeley.edu</a:t>
            </a:r>
            <a:r>
              <a:rPr lang="en-US" sz="1400" dirty="0"/>
              <a:t>/courses/ib200a/</a:t>
            </a:r>
            <a:r>
              <a:rPr lang="en-US" sz="1400" dirty="0" err="1"/>
              <a:t>lect</a:t>
            </a:r>
            <a:r>
              <a:rPr lang="en-US" sz="1400" dirty="0"/>
              <a:t>/ib200a_lect11_Will_likelihood.pdf</a:t>
            </a:r>
          </a:p>
        </p:txBody>
      </p:sp>
    </p:spTree>
    <p:extLst>
      <p:ext uri="{BB962C8B-B14F-4D97-AF65-F5344CB8AC3E}">
        <p14:creationId xmlns:p14="http://schemas.microsoft.com/office/powerpoint/2010/main" val="283907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571" y="192629"/>
            <a:ext cx="8381220" cy="1470025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CE7D0D"/>
                </a:solidFill>
              </a:rPr>
              <a:t>T</a:t>
            </a:r>
            <a:r>
              <a:rPr lang="en-US" u="sng" dirty="0" smtClean="0">
                <a:solidFill>
                  <a:srgbClr val="CE7D0D"/>
                </a:solidFill>
              </a:rPr>
              <a:t>ree building methods: </a:t>
            </a:r>
            <a:r>
              <a:rPr lang="en-US" dirty="0" smtClean="0">
                <a:solidFill>
                  <a:srgbClr val="000000"/>
                </a:solidFill>
              </a:rPr>
              <a:t>Bayesian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(Metropolis-Hastings algorithm)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9180" y="6543861"/>
            <a:ext cx="5524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A980E"/>
                </a:solidFill>
              </a:rPr>
              <a:t>Source</a:t>
            </a:r>
            <a:r>
              <a:rPr lang="en-US" sz="1400" dirty="0" err="1"/>
              <a:t>:http</a:t>
            </a:r>
            <a:r>
              <a:rPr lang="en-US" sz="1400" dirty="0"/>
              <a:t>://</a:t>
            </a:r>
            <a:r>
              <a:rPr lang="en-US" sz="1400" dirty="0" err="1"/>
              <a:t>www.wikiwand.com</a:t>
            </a:r>
            <a:r>
              <a:rPr lang="en-US" sz="1400" dirty="0"/>
              <a:t>/en/</a:t>
            </a:r>
            <a:r>
              <a:rPr lang="en-US" sz="1400" dirty="0" err="1"/>
              <a:t>Bayesian_inference_in_phylogeny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0" y="1863306"/>
            <a:ext cx="8616921" cy="468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8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6333" y="192629"/>
            <a:ext cx="3331457" cy="1470025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CE7D0D"/>
                </a:solidFill>
              </a:rPr>
              <a:t>T</a:t>
            </a:r>
            <a:r>
              <a:rPr lang="en-US" u="sng" dirty="0" smtClean="0">
                <a:solidFill>
                  <a:srgbClr val="CE7D0D"/>
                </a:solidFill>
              </a:rPr>
              <a:t>ree building methods: </a:t>
            </a:r>
            <a:r>
              <a:rPr lang="en-US" b="1" dirty="0" smtClean="0"/>
              <a:t>Parsimony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03274" y="6543861"/>
            <a:ext cx="4640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A980E"/>
                </a:solidFill>
              </a:rPr>
              <a:t>Source</a:t>
            </a:r>
            <a:r>
              <a:rPr lang="en-US" sz="1400" dirty="0"/>
              <a:t>: http://</a:t>
            </a:r>
            <a:r>
              <a:rPr lang="en-US" sz="1400" dirty="0" err="1"/>
              <a:t>sites.biology.duke.edu</a:t>
            </a:r>
            <a:r>
              <a:rPr lang="en-US" sz="1400" dirty="0"/>
              <a:t>/</a:t>
            </a:r>
            <a:r>
              <a:rPr lang="en-US" sz="1400" dirty="0" err="1"/>
              <a:t>rausher</a:t>
            </a:r>
            <a:r>
              <a:rPr lang="en-US" sz="1400" dirty="0"/>
              <a:t>/lec22_05.html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067" y="2423545"/>
            <a:ext cx="4334933" cy="32762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7222" y="139890"/>
            <a:ext cx="32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Parsimony Algorithm: </a:t>
            </a:r>
            <a:r>
              <a:rPr lang="en-US" dirty="0" err="1" smtClean="0"/>
              <a:t>Downpass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840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571" y="192629"/>
            <a:ext cx="8381220" cy="1470025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CE7D0D"/>
                </a:solidFill>
              </a:rPr>
              <a:t>T</a:t>
            </a:r>
            <a:r>
              <a:rPr lang="en-US" u="sng" dirty="0" smtClean="0">
                <a:solidFill>
                  <a:srgbClr val="CE7D0D"/>
                </a:solidFill>
              </a:rPr>
              <a:t>ree building methods: </a:t>
            </a:r>
            <a:r>
              <a:rPr lang="en-US" dirty="0" smtClean="0">
                <a:solidFill>
                  <a:srgbClr val="000000"/>
                </a:solidFill>
              </a:rPr>
              <a:t>Bayesian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The Metropolis-Hastings Algorithm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9180" y="6543861"/>
            <a:ext cx="5524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A980E"/>
                </a:solidFill>
              </a:rPr>
              <a:t>Source</a:t>
            </a:r>
            <a:r>
              <a:rPr lang="en-US" sz="1400" dirty="0" err="1"/>
              <a:t>:http</a:t>
            </a:r>
            <a:r>
              <a:rPr lang="en-US" sz="1400" dirty="0"/>
              <a:t>://</a:t>
            </a:r>
            <a:r>
              <a:rPr lang="en-US" sz="1400" dirty="0" err="1"/>
              <a:t>www.wikiwand.com</a:t>
            </a:r>
            <a:r>
              <a:rPr lang="en-US" sz="1400" dirty="0"/>
              <a:t>/en/</a:t>
            </a:r>
            <a:r>
              <a:rPr lang="en-US" sz="1400" dirty="0" err="1"/>
              <a:t>Bayesian_inference_in_phylogeny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648" y="4026173"/>
            <a:ext cx="942055" cy="179163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7527" y="1970587"/>
            <a:ext cx="4993235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 An </a:t>
            </a:r>
            <a:r>
              <a:rPr lang="en-US" dirty="0"/>
              <a:t>initial tree, T</a:t>
            </a:r>
            <a:r>
              <a:rPr lang="en-US" baseline="-25000" dirty="0"/>
              <a:t>i</a:t>
            </a:r>
            <a:r>
              <a:rPr lang="en-US" dirty="0"/>
              <a:t>, is randomly </a:t>
            </a:r>
            <a:r>
              <a:rPr lang="en-US" dirty="0" smtClean="0"/>
              <a:t>selected.</a:t>
            </a:r>
          </a:p>
          <a:p>
            <a:endParaRPr lang="en-US" dirty="0"/>
          </a:p>
          <a:p>
            <a:r>
              <a:rPr lang="en-US" dirty="0" smtClean="0"/>
              <a:t>2. A </a:t>
            </a:r>
            <a:r>
              <a:rPr lang="en-US" dirty="0" err="1"/>
              <a:t>neighbour</a:t>
            </a:r>
            <a:r>
              <a:rPr lang="en-US" dirty="0"/>
              <a:t> tree,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, is selected from the collection of </a:t>
            </a:r>
            <a:r>
              <a:rPr lang="en-US" dirty="0" smtClean="0"/>
              <a:t>trees.</a:t>
            </a:r>
          </a:p>
          <a:p>
            <a:endParaRPr lang="en-US" dirty="0" smtClean="0"/>
          </a:p>
          <a:p>
            <a:r>
              <a:rPr lang="en-US" dirty="0" smtClean="0"/>
              <a:t>3. The </a:t>
            </a:r>
            <a:r>
              <a:rPr lang="en-US" dirty="0"/>
              <a:t>ratio, R, of the probabilities (or probability density functions) of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and T</a:t>
            </a:r>
            <a:r>
              <a:rPr lang="en-US" baseline="-25000" dirty="0"/>
              <a:t>i</a:t>
            </a:r>
            <a:r>
              <a:rPr lang="en-US" dirty="0"/>
              <a:t> is computed as follows: R = f(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)/f(T</a:t>
            </a:r>
            <a:r>
              <a:rPr lang="en-US" baseline="-25000" dirty="0"/>
              <a:t>i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	If </a:t>
            </a:r>
            <a:r>
              <a:rPr lang="en-US" dirty="0"/>
              <a:t>R ≥ 1,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is accepted as the current </a:t>
            </a:r>
            <a:r>
              <a:rPr lang="en-US" dirty="0" smtClean="0"/>
              <a:t>tree</a:t>
            </a:r>
          </a:p>
          <a:p>
            <a:endParaRPr lang="en-US" dirty="0"/>
          </a:p>
          <a:p>
            <a:r>
              <a:rPr lang="en-US" dirty="0" smtClean="0"/>
              <a:t>	If </a:t>
            </a:r>
            <a:r>
              <a:rPr lang="en-US" dirty="0"/>
              <a:t>R &lt; 1,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is accepted as the current tree with </a:t>
            </a:r>
            <a:r>
              <a:rPr lang="en-US" dirty="0" smtClean="0"/>
              <a:t>	probability </a:t>
            </a:r>
            <a:r>
              <a:rPr lang="en-US" dirty="0"/>
              <a:t>R, otherwise Ti is </a:t>
            </a:r>
            <a:r>
              <a:rPr lang="en-US" dirty="0" smtClean="0"/>
              <a:t>kept</a:t>
            </a:r>
          </a:p>
          <a:p>
            <a:endParaRPr lang="en-US" dirty="0"/>
          </a:p>
          <a:p>
            <a:r>
              <a:rPr lang="en-US" dirty="0" smtClean="0"/>
              <a:t>	At </a:t>
            </a:r>
            <a:r>
              <a:rPr lang="en-US" dirty="0"/>
              <a:t>this point the process is repeated from Step </a:t>
            </a:r>
            <a:r>
              <a:rPr lang="en-US" dirty="0" smtClean="0"/>
              <a:t>	2 </a:t>
            </a:r>
            <a:r>
              <a:rPr lang="en-US" dirty="0"/>
              <a:t>N times.</a:t>
            </a:r>
          </a:p>
        </p:txBody>
      </p:sp>
    </p:spTree>
    <p:extLst>
      <p:ext uri="{BB962C8B-B14F-4D97-AF65-F5344CB8AC3E}">
        <p14:creationId xmlns:p14="http://schemas.microsoft.com/office/powerpoint/2010/main" val="382366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571" y="192629"/>
            <a:ext cx="8381220" cy="1470025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CE7D0D"/>
                </a:solidFill>
              </a:rPr>
              <a:t>T</a:t>
            </a:r>
            <a:r>
              <a:rPr lang="en-US" u="sng" dirty="0" smtClean="0">
                <a:solidFill>
                  <a:srgbClr val="CE7D0D"/>
                </a:solidFill>
              </a:rPr>
              <a:t>ree building methods: 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Metropolis-Coupled Markov Chain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Monte Carlo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9180" y="6543861"/>
            <a:ext cx="5524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A980E"/>
                </a:solidFill>
              </a:rPr>
              <a:t>Source</a:t>
            </a:r>
            <a:r>
              <a:rPr lang="en-US" sz="1400" dirty="0" err="1"/>
              <a:t>:http</a:t>
            </a:r>
            <a:r>
              <a:rPr lang="en-US" sz="1400" dirty="0"/>
              <a:t>://</a:t>
            </a:r>
            <a:r>
              <a:rPr lang="en-US" sz="1400" dirty="0" err="1"/>
              <a:t>www.wikiwand.com</a:t>
            </a:r>
            <a:r>
              <a:rPr lang="en-US" sz="1400" dirty="0"/>
              <a:t>/en/</a:t>
            </a:r>
            <a:r>
              <a:rPr lang="en-US" sz="1400" dirty="0" err="1"/>
              <a:t>Bayesian_inference_in_phylogeny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82" y="3955746"/>
            <a:ext cx="1791305" cy="17913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2762" y="2068286"/>
            <a:ext cx="8084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multiple chains of the Metropolis-Hastings algorithm, but at variable ‘heats’.</a:t>
            </a:r>
          </a:p>
          <a:p>
            <a:r>
              <a:rPr lang="en-US" dirty="0" smtClean="0"/>
              <a:t>‘Heated’ chains are more likely to take unfavorable steps (down into valleys).  This is </a:t>
            </a:r>
          </a:p>
          <a:p>
            <a:r>
              <a:rPr lang="en-US" dirty="0" smtClean="0"/>
              <a:t>useful for exploring parameter spaces with steep local optima.</a:t>
            </a:r>
          </a:p>
          <a:p>
            <a:endParaRPr lang="en-US" dirty="0"/>
          </a:p>
          <a:p>
            <a:r>
              <a:rPr lang="en-US" dirty="0" smtClean="0"/>
              <a:t>It’s like having multiple robots surveying our hill, but one is insane.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527" y="3955746"/>
            <a:ext cx="1791305" cy="17913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635" y="3955746"/>
            <a:ext cx="1791305" cy="17913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648" y="4026173"/>
            <a:ext cx="942055" cy="17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07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180" y="1329581"/>
            <a:ext cx="838122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solidFill>
                  <a:srgbClr val="CE7D0D"/>
                </a:solidFill>
              </a:rPr>
              <a:t>T</a:t>
            </a:r>
            <a:r>
              <a:rPr lang="en-US" u="sng" dirty="0" smtClean="0">
                <a:solidFill>
                  <a:srgbClr val="CE7D0D"/>
                </a:solidFill>
              </a:rPr>
              <a:t>ree building methods: 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Metropolis-Coupled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Markov Chain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Monte Carlo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9180" y="6543861"/>
            <a:ext cx="5524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A980E"/>
                </a:solidFill>
              </a:rPr>
              <a:t>Source</a:t>
            </a:r>
            <a:r>
              <a:rPr lang="en-US" sz="1400" dirty="0" err="1"/>
              <a:t>:http</a:t>
            </a:r>
            <a:r>
              <a:rPr lang="en-US" sz="1400" dirty="0"/>
              <a:t>://</a:t>
            </a:r>
            <a:r>
              <a:rPr lang="en-US" sz="1400" dirty="0" err="1"/>
              <a:t>www.wikiwand.com</a:t>
            </a:r>
            <a:r>
              <a:rPr lang="en-US" sz="1400" dirty="0"/>
              <a:t>/en/</a:t>
            </a:r>
            <a:r>
              <a:rPr lang="en-US" sz="1400" dirty="0" err="1"/>
              <a:t>Bayesian_inference_in_phylogeny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684762" y="1593334"/>
            <a:ext cx="308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Based on Metropolis algorithm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1047" y="2277925"/>
            <a:ext cx="296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stochastic process that only</a:t>
            </a:r>
          </a:p>
          <a:p>
            <a:r>
              <a:rPr lang="en-US" dirty="0" smtClean="0"/>
              <a:t>depends on it’s last k states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05388" y="3141598"/>
            <a:ext cx="32013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random simulation or </a:t>
            </a:r>
          </a:p>
          <a:p>
            <a:r>
              <a:rPr lang="en-US" dirty="0" smtClean="0"/>
              <a:t>permutation get an estimate for </a:t>
            </a:r>
          </a:p>
          <a:p>
            <a:r>
              <a:rPr lang="en-US" dirty="0" smtClean="0"/>
              <a:t>a probability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2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571" y="192629"/>
            <a:ext cx="8381220" cy="1470025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CE7D0D"/>
                </a:solidFill>
              </a:rPr>
              <a:t>T</a:t>
            </a:r>
            <a:r>
              <a:rPr lang="en-US" u="sng" dirty="0" smtClean="0">
                <a:solidFill>
                  <a:srgbClr val="CE7D0D"/>
                </a:solidFill>
              </a:rPr>
              <a:t>ree building methods: </a:t>
            </a:r>
            <a:r>
              <a:rPr lang="en-US" dirty="0" smtClean="0">
                <a:solidFill>
                  <a:srgbClr val="000000"/>
                </a:solidFill>
              </a:rPr>
              <a:t>Bayesian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(Metropolis-Coupled MCMC or MC</a:t>
            </a:r>
            <a:r>
              <a:rPr lang="en-US" baseline="30000" dirty="0" smtClean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)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9180" y="6543861"/>
            <a:ext cx="5524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A980E"/>
                </a:solidFill>
              </a:rPr>
              <a:t>Source</a:t>
            </a:r>
            <a:r>
              <a:rPr lang="en-US" sz="1400" dirty="0" err="1"/>
              <a:t>:http</a:t>
            </a:r>
            <a:r>
              <a:rPr lang="en-US" sz="1400" dirty="0"/>
              <a:t>://</a:t>
            </a:r>
            <a:r>
              <a:rPr lang="en-US" sz="1400" dirty="0" err="1"/>
              <a:t>www.wikiwand.com</a:t>
            </a:r>
            <a:r>
              <a:rPr lang="en-US" sz="1400" dirty="0"/>
              <a:t>/en/</a:t>
            </a:r>
            <a:r>
              <a:rPr lang="en-US" sz="1400" dirty="0" err="1"/>
              <a:t>Bayesian_inference_in_phylogeny</a:t>
            </a:r>
            <a:endParaRPr lang="en-US" sz="1400" dirty="0"/>
          </a:p>
        </p:txBody>
      </p:sp>
      <p:sp>
        <p:nvSpPr>
          <p:cNvPr id="10" name="Freeform 9"/>
          <p:cNvSpPr/>
          <p:nvPr/>
        </p:nvSpPr>
        <p:spPr>
          <a:xfrm>
            <a:off x="665238" y="3471333"/>
            <a:ext cx="8418286" cy="2963334"/>
          </a:xfrm>
          <a:custGeom>
            <a:avLst/>
            <a:gdLst>
              <a:gd name="connsiteX0" fmla="*/ 0 w 8418286"/>
              <a:gd name="connsiteY0" fmla="*/ 2709334 h 2963334"/>
              <a:gd name="connsiteX1" fmla="*/ 0 w 8418286"/>
              <a:gd name="connsiteY1" fmla="*/ 1693334 h 2963334"/>
              <a:gd name="connsiteX2" fmla="*/ 0 w 8418286"/>
              <a:gd name="connsiteY2" fmla="*/ 1693334 h 2963334"/>
              <a:gd name="connsiteX3" fmla="*/ 133048 w 8418286"/>
              <a:gd name="connsiteY3" fmla="*/ 1681238 h 2963334"/>
              <a:gd name="connsiteX4" fmla="*/ 205619 w 8418286"/>
              <a:gd name="connsiteY4" fmla="*/ 1657048 h 2963334"/>
              <a:gd name="connsiteX5" fmla="*/ 278191 w 8418286"/>
              <a:gd name="connsiteY5" fmla="*/ 1644953 h 2963334"/>
              <a:gd name="connsiteX6" fmla="*/ 314476 w 8418286"/>
              <a:gd name="connsiteY6" fmla="*/ 1632857 h 2963334"/>
              <a:gd name="connsiteX7" fmla="*/ 387048 w 8418286"/>
              <a:gd name="connsiteY7" fmla="*/ 1572381 h 2963334"/>
              <a:gd name="connsiteX8" fmla="*/ 423333 w 8418286"/>
              <a:gd name="connsiteY8" fmla="*/ 1548191 h 2963334"/>
              <a:gd name="connsiteX9" fmla="*/ 483810 w 8418286"/>
              <a:gd name="connsiteY9" fmla="*/ 1499810 h 2963334"/>
              <a:gd name="connsiteX10" fmla="*/ 532191 w 8418286"/>
              <a:gd name="connsiteY10" fmla="*/ 1439334 h 2963334"/>
              <a:gd name="connsiteX11" fmla="*/ 568476 w 8418286"/>
              <a:gd name="connsiteY11" fmla="*/ 1427238 h 2963334"/>
              <a:gd name="connsiteX12" fmla="*/ 665238 w 8418286"/>
              <a:gd name="connsiteY12" fmla="*/ 1354667 h 2963334"/>
              <a:gd name="connsiteX13" fmla="*/ 701524 w 8418286"/>
              <a:gd name="connsiteY13" fmla="*/ 1330477 h 2963334"/>
              <a:gd name="connsiteX14" fmla="*/ 774095 w 8418286"/>
              <a:gd name="connsiteY14" fmla="*/ 1306286 h 2963334"/>
              <a:gd name="connsiteX15" fmla="*/ 810381 w 8418286"/>
              <a:gd name="connsiteY15" fmla="*/ 1294191 h 2963334"/>
              <a:gd name="connsiteX16" fmla="*/ 1040191 w 8418286"/>
              <a:gd name="connsiteY16" fmla="*/ 1330477 h 2963334"/>
              <a:gd name="connsiteX17" fmla="*/ 1076476 w 8418286"/>
              <a:gd name="connsiteY17" fmla="*/ 1354667 h 2963334"/>
              <a:gd name="connsiteX18" fmla="*/ 1100667 w 8418286"/>
              <a:gd name="connsiteY18" fmla="*/ 1378857 h 2963334"/>
              <a:gd name="connsiteX19" fmla="*/ 1136952 w 8418286"/>
              <a:gd name="connsiteY19" fmla="*/ 1390953 h 2963334"/>
              <a:gd name="connsiteX20" fmla="*/ 1197429 w 8418286"/>
              <a:gd name="connsiteY20" fmla="*/ 1439334 h 2963334"/>
              <a:gd name="connsiteX21" fmla="*/ 1306286 w 8418286"/>
              <a:gd name="connsiteY21" fmla="*/ 1403048 h 2963334"/>
              <a:gd name="connsiteX22" fmla="*/ 1342572 w 8418286"/>
              <a:gd name="connsiteY22" fmla="*/ 1366762 h 2963334"/>
              <a:gd name="connsiteX23" fmla="*/ 1378857 w 8418286"/>
              <a:gd name="connsiteY23" fmla="*/ 1342572 h 2963334"/>
              <a:gd name="connsiteX24" fmla="*/ 1475619 w 8418286"/>
              <a:gd name="connsiteY24" fmla="*/ 1270000 h 2963334"/>
              <a:gd name="connsiteX25" fmla="*/ 1499810 w 8418286"/>
              <a:gd name="connsiteY25" fmla="*/ 1245810 h 2963334"/>
              <a:gd name="connsiteX26" fmla="*/ 1511905 w 8418286"/>
              <a:gd name="connsiteY26" fmla="*/ 1209524 h 2963334"/>
              <a:gd name="connsiteX27" fmla="*/ 1560286 w 8418286"/>
              <a:gd name="connsiteY27" fmla="*/ 1173238 h 2963334"/>
              <a:gd name="connsiteX28" fmla="*/ 1584476 w 8418286"/>
              <a:gd name="connsiteY28" fmla="*/ 1136953 h 2963334"/>
              <a:gd name="connsiteX29" fmla="*/ 1657048 w 8418286"/>
              <a:gd name="connsiteY29" fmla="*/ 1076477 h 2963334"/>
              <a:gd name="connsiteX30" fmla="*/ 1681238 w 8418286"/>
              <a:gd name="connsiteY30" fmla="*/ 1052286 h 2963334"/>
              <a:gd name="connsiteX31" fmla="*/ 1717524 w 8418286"/>
              <a:gd name="connsiteY31" fmla="*/ 1028096 h 2963334"/>
              <a:gd name="connsiteX32" fmla="*/ 1790095 w 8418286"/>
              <a:gd name="connsiteY32" fmla="*/ 967619 h 2963334"/>
              <a:gd name="connsiteX33" fmla="*/ 2032000 w 8418286"/>
              <a:gd name="connsiteY33" fmla="*/ 979715 h 2963334"/>
              <a:gd name="connsiteX34" fmla="*/ 2080381 w 8418286"/>
              <a:gd name="connsiteY34" fmla="*/ 1028096 h 2963334"/>
              <a:gd name="connsiteX35" fmla="*/ 2104572 w 8418286"/>
              <a:gd name="connsiteY35" fmla="*/ 1052286 h 2963334"/>
              <a:gd name="connsiteX36" fmla="*/ 2165048 w 8418286"/>
              <a:gd name="connsiteY36" fmla="*/ 1064381 h 2963334"/>
              <a:gd name="connsiteX37" fmla="*/ 2237619 w 8418286"/>
              <a:gd name="connsiteY37" fmla="*/ 1088572 h 2963334"/>
              <a:gd name="connsiteX38" fmla="*/ 2261810 w 8418286"/>
              <a:gd name="connsiteY38" fmla="*/ 1112762 h 2963334"/>
              <a:gd name="connsiteX39" fmla="*/ 2298095 w 8418286"/>
              <a:gd name="connsiteY39" fmla="*/ 1124857 h 2963334"/>
              <a:gd name="connsiteX40" fmla="*/ 2455333 w 8418286"/>
              <a:gd name="connsiteY40" fmla="*/ 1136953 h 2963334"/>
              <a:gd name="connsiteX41" fmla="*/ 2503714 w 8418286"/>
              <a:gd name="connsiteY41" fmla="*/ 1185334 h 2963334"/>
              <a:gd name="connsiteX42" fmla="*/ 2552095 w 8418286"/>
              <a:gd name="connsiteY42" fmla="*/ 1245810 h 2963334"/>
              <a:gd name="connsiteX43" fmla="*/ 2624667 w 8418286"/>
              <a:gd name="connsiteY43" fmla="*/ 1270000 h 2963334"/>
              <a:gd name="connsiteX44" fmla="*/ 2660952 w 8418286"/>
              <a:gd name="connsiteY44" fmla="*/ 1282096 h 2963334"/>
              <a:gd name="connsiteX45" fmla="*/ 2733524 w 8418286"/>
              <a:gd name="connsiteY45" fmla="*/ 1306286 h 2963334"/>
              <a:gd name="connsiteX46" fmla="*/ 2769810 w 8418286"/>
              <a:gd name="connsiteY46" fmla="*/ 1318381 h 2963334"/>
              <a:gd name="connsiteX47" fmla="*/ 2806095 w 8418286"/>
              <a:gd name="connsiteY47" fmla="*/ 1342572 h 2963334"/>
              <a:gd name="connsiteX48" fmla="*/ 2866572 w 8418286"/>
              <a:gd name="connsiteY48" fmla="*/ 1390953 h 2963334"/>
              <a:gd name="connsiteX49" fmla="*/ 2951238 w 8418286"/>
              <a:gd name="connsiteY49" fmla="*/ 1415143 h 2963334"/>
              <a:gd name="connsiteX50" fmla="*/ 2999619 w 8418286"/>
              <a:gd name="connsiteY50" fmla="*/ 1487715 h 2963334"/>
              <a:gd name="connsiteX51" fmla="*/ 3048000 w 8418286"/>
              <a:gd name="connsiteY51" fmla="*/ 1536096 h 2963334"/>
              <a:gd name="connsiteX52" fmla="*/ 3072191 w 8418286"/>
              <a:gd name="connsiteY52" fmla="*/ 1560286 h 2963334"/>
              <a:gd name="connsiteX53" fmla="*/ 3168952 w 8418286"/>
              <a:gd name="connsiteY53" fmla="*/ 1632857 h 2963334"/>
              <a:gd name="connsiteX54" fmla="*/ 3205238 w 8418286"/>
              <a:gd name="connsiteY54" fmla="*/ 1644953 h 2963334"/>
              <a:gd name="connsiteX55" fmla="*/ 3277810 w 8418286"/>
              <a:gd name="connsiteY55" fmla="*/ 1741715 h 2963334"/>
              <a:gd name="connsiteX56" fmla="*/ 3302000 w 8418286"/>
              <a:gd name="connsiteY56" fmla="*/ 1778000 h 2963334"/>
              <a:gd name="connsiteX57" fmla="*/ 3362476 w 8418286"/>
              <a:gd name="connsiteY57" fmla="*/ 1826381 h 2963334"/>
              <a:gd name="connsiteX58" fmla="*/ 3410857 w 8418286"/>
              <a:gd name="connsiteY58" fmla="*/ 1838477 h 2963334"/>
              <a:gd name="connsiteX59" fmla="*/ 3471333 w 8418286"/>
              <a:gd name="connsiteY59" fmla="*/ 1886857 h 2963334"/>
              <a:gd name="connsiteX60" fmla="*/ 3495524 w 8418286"/>
              <a:gd name="connsiteY60" fmla="*/ 1911048 h 2963334"/>
              <a:gd name="connsiteX61" fmla="*/ 3568095 w 8418286"/>
              <a:gd name="connsiteY61" fmla="*/ 1935238 h 2963334"/>
              <a:gd name="connsiteX62" fmla="*/ 3604381 w 8418286"/>
              <a:gd name="connsiteY62" fmla="*/ 1959429 h 2963334"/>
              <a:gd name="connsiteX63" fmla="*/ 3797905 w 8418286"/>
              <a:gd name="connsiteY63" fmla="*/ 1995715 h 2963334"/>
              <a:gd name="connsiteX64" fmla="*/ 3834191 w 8418286"/>
              <a:gd name="connsiteY64" fmla="*/ 2007810 h 2963334"/>
              <a:gd name="connsiteX65" fmla="*/ 3858381 w 8418286"/>
              <a:gd name="connsiteY65" fmla="*/ 2044096 h 2963334"/>
              <a:gd name="connsiteX66" fmla="*/ 3918857 w 8418286"/>
              <a:gd name="connsiteY66" fmla="*/ 2092477 h 2963334"/>
              <a:gd name="connsiteX67" fmla="*/ 4027714 w 8418286"/>
              <a:gd name="connsiteY67" fmla="*/ 2080381 h 2963334"/>
              <a:gd name="connsiteX68" fmla="*/ 4064000 w 8418286"/>
              <a:gd name="connsiteY68" fmla="*/ 2032000 h 2963334"/>
              <a:gd name="connsiteX69" fmla="*/ 4088191 w 8418286"/>
              <a:gd name="connsiteY69" fmla="*/ 1995715 h 2963334"/>
              <a:gd name="connsiteX70" fmla="*/ 4136572 w 8418286"/>
              <a:gd name="connsiteY70" fmla="*/ 1947334 h 2963334"/>
              <a:gd name="connsiteX71" fmla="*/ 4160762 w 8418286"/>
              <a:gd name="connsiteY71" fmla="*/ 1911048 h 2963334"/>
              <a:gd name="connsiteX72" fmla="*/ 4172857 w 8418286"/>
              <a:gd name="connsiteY72" fmla="*/ 1874762 h 2963334"/>
              <a:gd name="connsiteX73" fmla="*/ 4221238 w 8418286"/>
              <a:gd name="connsiteY73" fmla="*/ 1826381 h 2963334"/>
              <a:gd name="connsiteX74" fmla="*/ 4233333 w 8418286"/>
              <a:gd name="connsiteY74" fmla="*/ 1778000 h 2963334"/>
              <a:gd name="connsiteX75" fmla="*/ 4293810 w 8418286"/>
              <a:gd name="connsiteY75" fmla="*/ 1620762 h 2963334"/>
              <a:gd name="connsiteX76" fmla="*/ 4318000 w 8418286"/>
              <a:gd name="connsiteY76" fmla="*/ 1511905 h 2963334"/>
              <a:gd name="connsiteX77" fmla="*/ 4330095 w 8418286"/>
              <a:gd name="connsiteY77" fmla="*/ 1463524 h 2963334"/>
              <a:gd name="connsiteX78" fmla="*/ 4354286 w 8418286"/>
              <a:gd name="connsiteY78" fmla="*/ 1306286 h 2963334"/>
              <a:gd name="connsiteX79" fmla="*/ 4378476 w 8418286"/>
              <a:gd name="connsiteY79" fmla="*/ 1257905 h 2963334"/>
              <a:gd name="connsiteX80" fmla="*/ 4390572 w 8418286"/>
              <a:gd name="connsiteY80" fmla="*/ 1185334 h 2963334"/>
              <a:gd name="connsiteX81" fmla="*/ 4414762 w 8418286"/>
              <a:gd name="connsiteY81" fmla="*/ 1100667 h 2963334"/>
              <a:gd name="connsiteX82" fmla="*/ 4438952 w 8418286"/>
              <a:gd name="connsiteY82" fmla="*/ 810381 h 2963334"/>
              <a:gd name="connsiteX83" fmla="*/ 4451048 w 8418286"/>
              <a:gd name="connsiteY83" fmla="*/ 774096 h 2963334"/>
              <a:gd name="connsiteX84" fmla="*/ 4475238 w 8418286"/>
              <a:gd name="connsiteY84" fmla="*/ 737810 h 2963334"/>
              <a:gd name="connsiteX85" fmla="*/ 4511524 w 8418286"/>
              <a:gd name="connsiteY85" fmla="*/ 568477 h 2963334"/>
              <a:gd name="connsiteX86" fmla="*/ 4523619 w 8418286"/>
              <a:gd name="connsiteY86" fmla="*/ 532191 h 2963334"/>
              <a:gd name="connsiteX87" fmla="*/ 4535714 w 8418286"/>
              <a:gd name="connsiteY87" fmla="*/ 387048 h 2963334"/>
              <a:gd name="connsiteX88" fmla="*/ 4547810 w 8418286"/>
              <a:gd name="connsiteY88" fmla="*/ 350762 h 2963334"/>
              <a:gd name="connsiteX89" fmla="*/ 4559905 w 8418286"/>
              <a:gd name="connsiteY89" fmla="*/ 266096 h 2963334"/>
              <a:gd name="connsiteX90" fmla="*/ 4572000 w 8418286"/>
              <a:gd name="connsiteY90" fmla="*/ 229810 h 2963334"/>
              <a:gd name="connsiteX91" fmla="*/ 4584095 w 8418286"/>
              <a:gd name="connsiteY91" fmla="*/ 181429 h 2963334"/>
              <a:gd name="connsiteX92" fmla="*/ 4632476 w 8418286"/>
              <a:gd name="connsiteY92" fmla="*/ 108857 h 2963334"/>
              <a:gd name="connsiteX93" fmla="*/ 4656667 w 8418286"/>
              <a:gd name="connsiteY93" fmla="*/ 60477 h 2963334"/>
              <a:gd name="connsiteX94" fmla="*/ 4717143 w 8418286"/>
              <a:gd name="connsiteY94" fmla="*/ 0 h 2963334"/>
              <a:gd name="connsiteX95" fmla="*/ 4874381 w 8418286"/>
              <a:gd name="connsiteY95" fmla="*/ 12096 h 2963334"/>
              <a:gd name="connsiteX96" fmla="*/ 4898572 w 8418286"/>
              <a:gd name="connsiteY96" fmla="*/ 36286 h 2963334"/>
              <a:gd name="connsiteX97" fmla="*/ 4934857 w 8418286"/>
              <a:gd name="connsiteY97" fmla="*/ 108857 h 2963334"/>
              <a:gd name="connsiteX98" fmla="*/ 4959048 w 8418286"/>
              <a:gd name="connsiteY98" fmla="*/ 145143 h 2963334"/>
              <a:gd name="connsiteX99" fmla="*/ 4983238 w 8418286"/>
              <a:gd name="connsiteY99" fmla="*/ 229810 h 2963334"/>
              <a:gd name="connsiteX100" fmla="*/ 5007429 w 8418286"/>
              <a:gd name="connsiteY100" fmla="*/ 362857 h 2963334"/>
              <a:gd name="connsiteX101" fmla="*/ 5019524 w 8418286"/>
              <a:gd name="connsiteY101" fmla="*/ 411238 h 2963334"/>
              <a:gd name="connsiteX102" fmla="*/ 5043714 w 8418286"/>
              <a:gd name="connsiteY102" fmla="*/ 447524 h 2963334"/>
              <a:gd name="connsiteX103" fmla="*/ 5067905 w 8418286"/>
              <a:gd name="connsiteY103" fmla="*/ 532191 h 2963334"/>
              <a:gd name="connsiteX104" fmla="*/ 5092095 w 8418286"/>
              <a:gd name="connsiteY104" fmla="*/ 568477 h 2963334"/>
              <a:gd name="connsiteX105" fmla="*/ 5116286 w 8418286"/>
              <a:gd name="connsiteY105" fmla="*/ 641048 h 2963334"/>
              <a:gd name="connsiteX106" fmla="*/ 5140476 w 8418286"/>
              <a:gd name="connsiteY106" fmla="*/ 689429 h 2963334"/>
              <a:gd name="connsiteX107" fmla="*/ 5152572 w 8418286"/>
              <a:gd name="connsiteY107" fmla="*/ 737810 h 2963334"/>
              <a:gd name="connsiteX108" fmla="*/ 5200952 w 8418286"/>
              <a:gd name="connsiteY108" fmla="*/ 822477 h 2963334"/>
              <a:gd name="connsiteX109" fmla="*/ 5225143 w 8418286"/>
              <a:gd name="connsiteY109" fmla="*/ 882953 h 2963334"/>
              <a:gd name="connsiteX110" fmla="*/ 5261429 w 8418286"/>
              <a:gd name="connsiteY110" fmla="*/ 991810 h 2963334"/>
              <a:gd name="connsiteX111" fmla="*/ 5273524 w 8418286"/>
              <a:gd name="connsiteY111" fmla="*/ 1028096 h 2963334"/>
              <a:gd name="connsiteX112" fmla="*/ 5309810 w 8418286"/>
              <a:gd name="connsiteY112" fmla="*/ 1161143 h 2963334"/>
              <a:gd name="connsiteX113" fmla="*/ 5334000 w 8418286"/>
              <a:gd name="connsiteY113" fmla="*/ 1245810 h 2963334"/>
              <a:gd name="connsiteX114" fmla="*/ 5358191 w 8418286"/>
              <a:gd name="connsiteY114" fmla="*/ 1318381 h 2963334"/>
              <a:gd name="connsiteX115" fmla="*/ 5382381 w 8418286"/>
              <a:gd name="connsiteY115" fmla="*/ 1390953 h 2963334"/>
              <a:gd name="connsiteX116" fmla="*/ 5394476 w 8418286"/>
              <a:gd name="connsiteY116" fmla="*/ 1427238 h 2963334"/>
              <a:gd name="connsiteX117" fmla="*/ 5406572 w 8418286"/>
              <a:gd name="connsiteY117" fmla="*/ 1487715 h 2963334"/>
              <a:gd name="connsiteX118" fmla="*/ 5442857 w 8418286"/>
              <a:gd name="connsiteY118" fmla="*/ 1499810 h 2963334"/>
              <a:gd name="connsiteX119" fmla="*/ 5527524 w 8418286"/>
              <a:gd name="connsiteY119" fmla="*/ 1487715 h 2963334"/>
              <a:gd name="connsiteX120" fmla="*/ 5551714 w 8418286"/>
              <a:gd name="connsiteY120" fmla="*/ 1463524 h 2963334"/>
              <a:gd name="connsiteX121" fmla="*/ 5600095 w 8418286"/>
              <a:gd name="connsiteY121" fmla="*/ 1439334 h 2963334"/>
              <a:gd name="connsiteX122" fmla="*/ 5648476 w 8418286"/>
              <a:gd name="connsiteY122" fmla="*/ 1378857 h 2963334"/>
              <a:gd name="connsiteX123" fmla="*/ 5672667 w 8418286"/>
              <a:gd name="connsiteY123" fmla="*/ 1354667 h 2963334"/>
              <a:gd name="connsiteX124" fmla="*/ 5708952 w 8418286"/>
              <a:gd name="connsiteY124" fmla="*/ 1282096 h 2963334"/>
              <a:gd name="connsiteX125" fmla="*/ 5721048 w 8418286"/>
              <a:gd name="connsiteY125" fmla="*/ 1245810 h 2963334"/>
              <a:gd name="connsiteX126" fmla="*/ 5769429 w 8418286"/>
              <a:gd name="connsiteY126" fmla="*/ 1161143 h 2963334"/>
              <a:gd name="connsiteX127" fmla="*/ 5805714 w 8418286"/>
              <a:gd name="connsiteY127" fmla="*/ 1040191 h 2963334"/>
              <a:gd name="connsiteX128" fmla="*/ 5829905 w 8418286"/>
              <a:gd name="connsiteY128" fmla="*/ 955524 h 2963334"/>
              <a:gd name="connsiteX129" fmla="*/ 5842000 w 8418286"/>
              <a:gd name="connsiteY129" fmla="*/ 858762 h 2963334"/>
              <a:gd name="connsiteX130" fmla="*/ 5854095 w 8418286"/>
              <a:gd name="connsiteY130" fmla="*/ 822477 h 2963334"/>
              <a:gd name="connsiteX131" fmla="*/ 5866191 w 8418286"/>
              <a:gd name="connsiteY131" fmla="*/ 762000 h 2963334"/>
              <a:gd name="connsiteX132" fmla="*/ 5878286 w 8418286"/>
              <a:gd name="connsiteY132" fmla="*/ 556381 h 2963334"/>
              <a:gd name="connsiteX133" fmla="*/ 5902476 w 8418286"/>
              <a:gd name="connsiteY133" fmla="*/ 483810 h 2963334"/>
              <a:gd name="connsiteX134" fmla="*/ 5962952 w 8418286"/>
              <a:gd name="connsiteY134" fmla="*/ 435429 h 2963334"/>
              <a:gd name="connsiteX135" fmla="*/ 6023429 w 8418286"/>
              <a:gd name="connsiteY135" fmla="*/ 374953 h 2963334"/>
              <a:gd name="connsiteX136" fmla="*/ 6096000 w 8418286"/>
              <a:gd name="connsiteY136" fmla="*/ 350762 h 2963334"/>
              <a:gd name="connsiteX137" fmla="*/ 6144381 w 8418286"/>
              <a:gd name="connsiteY137" fmla="*/ 302381 h 2963334"/>
              <a:gd name="connsiteX138" fmla="*/ 6156476 w 8418286"/>
              <a:gd name="connsiteY138" fmla="*/ 266096 h 2963334"/>
              <a:gd name="connsiteX139" fmla="*/ 6180667 w 8418286"/>
              <a:gd name="connsiteY139" fmla="*/ 229810 h 2963334"/>
              <a:gd name="connsiteX140" fmla="*/ 6192762 w 8418286"/>
              <a:gd name="connsiteY140" fmla="*/ 193524 h 2963334"/>
              <a:gd name="connsiteX141" fmla="*/ 6229048 w 8418286"/>
              <a:gd name="connsiteY141" fmla="*/ 169334 h 2963334"/>
              <a:gd name="connsiteX142" fmla="*/ 6253238 w 8418286"/>
              <a:gd name="connsiteY142" fmla="*/ 145143 h 2963334"/>
              <a:gd name="connsiteX143" fmla="*/ 6966857 w 8418286"/>
              <a:gd name="connsiteY143" fmla="*/ 169334 h 2963334"/>
              <a:gd name="connsiteX144" fmla="*/ 7039429 w 8418286"/>
              <a:gd name="connsiteY144" fmla="*/ 181429 h 2963334"/>
              <a:gd name="connsiteX145" fmla="*/ 7970762 w 8418286"/>
              <a:gd name="connsiteY145" fmla="*/ 193524 h 2963334"/>
              <a:gd name="connsiteX146" fmla="*/ 8164286 w 8418286"/>
              <a:gd name="connsiteY146" fmla="*/ 205619 h 2963334"/>
              <a:gd name="connsiteX147" fmla="*/ 8212667 w 8418286"/>
              <a:gd name="connsiteY147" fmla="*/ 217715 h 2963334"/>
              <a:gd name="connsiteX148" fmla="*/ 8236857 w 8418286"/>
              <a:gd name="connsiteY148" fmla="*/ 254000 h 2963334"/>
              <a:gd name="connsiteX149" fmla="*/ 8261048 w 8418286"/>
              <a:gd name="connsiteY149" fmla="*/ 278191 h 2963334"/>
              <a:gd name="connsiteX150" fmla="*/ 8285238 w 8418286"/>
              <a:gd name="connsiteY150" fmla="*/ 314477 h 2963334"/>
              <a:gd name="connsiteX151" fmla="*/ 8321524 w 8418286"/>
              <a:gd name="connsiteY151" fmla="*/ 326572 h 2963334"/>
              <a:gd name="connsiteX152" fmla="*/ 8333619 w 8418286"/>
              <a:gd name="connsiteY152" fmla="*/ 362857 h 2963334"/>
              <a:gd name="connsiteX153" fmla="*/ 8357810 w 8418286"/>
              <a:gd name="connsiteY153" fmla="*/ 387048 h 2963334"/>
              <a:gd name="connsiteX154" fmla="*/ 8382000 w 8418286"/>
              <a:gd name="connsiteY154" fmla="*/ 423334 h 2963334"/>
              <a:gd name="connsiteX155" fmla="*/ 8406191 w 8418286"/>
              <a:gd name="connsiteY155" fmla="*/ 471715 h 2963334"/>
              <a:gd name="connsiteX156" fmla="*/ 8418286 w 8418286"/>
              <a:gd name="connsiteY156" fmla="*/ 2939143 h 2963334"/>
              <a:gd name="connsiteX157" fmla="*/ 0 w 8418286"/>
              <a:gd name="connsiteY157" fmla="*/ 2963334 h 2963334"/>
              <a:gd name="connsiteX158" fmla="*/ 0 w 8418286"/>
              <a:gd name="connsiteY158" fmla="*/ 2588381 h 296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8418286" h="2963334">
                <a:moveTo>
                  <a:pt x="0" y="2709334"/>
                </a:moveTo>
                <a:lnTo>
                  <a:pt x="0" y="1693334"/>
                </a:lnTo>
                <a:lnTo>
                  <a:pt x="0" y="1693334"/>
                </a:lnTo>
                <a:cubicBezTo>
                  <a:pt x="44349" y="1689302"/>
                  <a:pt x="89193" y="1688977"/>
                  <a:pt x="133048" y="1681238"/>
                </a:cubicBezTo>
                <a:cubicBezTo>
                  <a:pt x="158159" y="1676807"/>
                  <a:pt x="180467" y="1661240"/>
                  <a:pt x="205619" y="1657048"/>
                </a:cubicBezTo>
                <a:lnTo>
                  <a:pt x="278191" y="1644953"/>
                </a:lnTo>
                <a:cubicBezTo>
                  <a:pt x="290286" y="1640921"/>
                  <a:pt x="303073" y="1638559"/>
                  <a:pt x="314476" y="1632857"/>
                </a:cubicBezTo>
                <a:cubicBezTo>
                  <a:pt x="359525" y="1610332"/>
                  <a:pt x="346919" y="1605822"/>
                  <a:pt x="387048" y="1572381"/>
                </a:cubicBezTo>
                <a:cubicBezTo>
                  <a:pt x="398215" y="1563075"/>
                  <a:pt x="411238" y="1556254"/>
                  <a:pt x="423333" y="1548191"/>
                </a:cubicBezTo>
                <a:cubicBezTo>
                  <a:pt x="471515" y="1475918"/>
                  <a:pt x="418894" y="1538760"/>
                  <a:pt x="483810" y="1499810"/>
                </a:cubicBezTo>
                <a:cubicBezTo>
                  <a:pt x="533116" y="1470226"/>
                  <a:pt x="482761" y="1478878"/>
                  <a:pt x="532191" y="1439334"/>
                </a:cubicBezTo>
                <a:cubicBezTo>
                  <a:pt x="542147" y="1431370"/>
                  <a:pt x="556381" y="1431270"/>
                  <a:pt x="568476" y="1427238"/>
                </a:cubicBezTo>
                <a:cubicBezTo>
                  <a:pt x="613225" y="1382491"/>
                  <a:pt x="583181" y="1409372"/>
                  <a:pt x="665238" y="1354667"/>
                </a:cubicBezTo>
                <a:cubicBezTo>
                  <a:pt x="677333" y="1346604"/>
                  <a:pt x="687733" y="1335074"/>
                  <a:pt x="701524" y="1330477"/>
                </a:cubicBezTo>
                <a:lnTo>
                  <a:pt x="774095" y="1306286"/>
                </a:lnTo>
                <a:lnTo>
                  <a:pt x="810381" y="1294191"/>
                </a:lnTo>
                <a:cubicBezTo>
                  <a:pt x="850375" y="1297267"/>
                  <a:pt x="986954" y="1294986"/>
                  <a:pt x="1040191" y="1330477"/>
                </a:cubicBezTo>
                <a:cubicBezTo>
                  <a:pt x="1052286" y="1338540"/>
                  <a:pt x="1065125" y="1345586"/>
                  <a:pt x="1076476" y="1354667"/>
                </a:cubicBezTo>
                <a:cubicBezTo>
                  <a:pt x="1085381" y="1361791"/>
                  <a:pt x="1090889" y="1372990"/>
                  <a:pt x="1100667" y="1378857"/>
                </a:cubicBezTo>
                <a:cubicBezTo>
                  <a:pt x="1111599" y="1385417"/>
                  <a:pt x="1125549" y="1385251"/>
                  <a:pt x="1136952" y="1390953"/>
                </a:cubicBezTo>
                <a:cubicBezTo>
                  <a:pt x="1167470" y="1406212"/>
                  <a:pt x="1174927" y="1416832"/>
                  <a:pt x="1197429" y="1439334"/>
                </a:cubicBezTo>
                <a:cubicBezTo>
                  <a:pt x="1233715" y="1427239"/>
                  <a:pt x="1279240" y="1430094"/>
                  <a:pt x="1306286" y="1403048"/>
                </a:cubicBezTo>
                <a:cubicBezTo>
                  <a:pt x="1318381" y="1390953"/>
                  <a:pt x="1329431" y="1377713"/>
                  <a:pt x="1342572" y="1366762"/>
                </a:cubicBezTo>
                <a:cubicBezTo>
                  <a:pt x="1353739" y="1357456"/>
                  <a:pt x="1367917" y="1352144"/>
                  <a:pt x="1378857" y="1342572"/>
                </a:cubicBezTo>
                <a:cubicBezTo>
                  <a:pt x="1464385" y="1267735"/>
                  <a:pt x="1405115" y="1293502"/>
                  <a:pt x="1475619" y="1270000"/>
                </a:cubicBezTo>
                <a:cubicBezTo>
                  <a:pt x="1483683" y="1261937"/>
                  <a:pt x="1493943" y="1255588"/>
                  <a:pt x="1499810" y="1245810"/>
                </a:cubicBezTo>
                <a:cubicBezTo>
                  <a:pt x="1506370" y="1234877"/>
                  <a:pt x="1503743" y="1219319"/>
                  <a:pt x="1511905" y="1209524"/>
                </a:cubicBezTo>
                <a:cubicBezTo>
                  <a:pt x="1524810" y="1194038"/>
                  <a:pt x="1546032" y="1187492"/>
                  <a:pt x="1560286" y="1173238"/>
                </a:cubicBezTo>
                <a:cubicBezTo>
                  <a:pt x="1570565" y="1162959"/>
                  <a:pt x="1575170" y="1148120"/>
                  <a:pt x="1584476" y="1136953"/>
                </a:cubicBezTo>
                <a:cubicBezTo>
                  <a:pt x="1627577" y="1085232"/>
                  <a:pt x="1609473" y="1114537"/>
                  <a:pt x="1657048" y="1076477"/>
                </a:cubicBezTo>
                <a:cubicBezTo>
                  <a:pt x="1665953" y="1069353"/>
                  <a:pt x="1672333" y="1059410"/>
                  <a:pt x="1681238" y="1052286"/>
                </a:cubicBezTo>
                <a:cubicBezTo>
                  <a:pt x="1692589" y="1043205"/>
                  <a:pt x="1706357" y="1037402"/>
                  <a:pt x="1717524" y="1028096"/>
                </a:cubicBezTo>
                <a:cubicBezTo>
                  <a:pt x="1810667" y="950478"/>
                  <a:pt x="1699995" y="1027688"/>
                  <a:pt x="1790095" y="967619"/>
                </a:cubicBezTo>
                <a:cubicBezTo>
                  <a:pt x="1870730" y="971651"/>
                  <a:pt x="1952961" y="963248"/>
                  <a:pt x="2032000" y="979715"/>
                </a:cubicBezTo>
                <a:cubicBezTo>
                  <a:pt x="2054328" y="984367"/>
                  <a:pt x="2064254" y="1011969"/>
                  <a:pt x="2080381" y="1028096"/>
                </a:cubicBezTo>
                <a:cubicBezTo>
                  <a:pt x="2088445" y="1036159"/>
                  <a:pt x="2093390" y="1050050"/>
                  <a:pt x="2104572" y="1052286"/>
                </a:cubicBezTo>
                <a:cubicBezTo>
                  <a:pt x="2124731" y="1056318"/>
                  <a:pt x="2145215" y="1058972"/>
                  <a:pt x="2165048" y="1064381"/>
                </a:cubicBezTo>
                <a:cubicBezTo>
                  <a:pt x="2189648" y="1071090"/>
                  <a:pt x="2237619" y="1088572"/>
                  <a:pt x="2237619" y="1088572"/>
                </a:cubicBezTo>
                <a:cubicBezTo>
                  <a:pt x="2245683" y="1096635"/>
                  <a:pt x="2252032" y="1106895"/>
                  <a:pt x="2261810" y="1112762"/>
                </a:cubicBezTo>
                <a:cubicBezTo>
                  <a:pt x="2272742" y="1119321"/>
                  <a:pt x="2285444" y="1123276"/>
                  <a:pt x="2298095" y="1124857"/>
                </a:cubicBezTo>
                <a:cubicBezTo>
                  <a:pt x="2350257" y="1131377"/>
                  <a:pt x="2402920" y="1132921"/>
                  <a:pt x="2455333" y="1136953"/>
                </a:cubicBezTo>
                <a:cubicBezTo>
                  <a:pt x="2481724" y="1216120"/>
                  <a:pt x="2445071" y="1138419"/>
                  <a:pt x="2503714" y="1185334"/>
                </a:cubicBezTo>
                <a:cubicBezTo>
                  <a:pt x="2532192" y="1208117"/>
                  <a:pt x="2519225" y="1229375"/>
                  <a:pt x="2552095" y="1245810"/>
                </a:cubicBezTo>
                <a:cubicBezTo>
                  <a:pt x="2574902" y="1257214"/>
                  <a:pt x="2600476" y="1261936"/>
                  <a:pt x="2624667" y="1270000"/>
                </a:cubicBezTo>
                <a:lnTo>
                  <a:pt x="2660952" y="1282096"/>
                </a:lnTo>
                <a:lnTo>
                  <a:pt x="2733524" y="1306286"/>
                </a:lnTo>
                <a:lnTo>
                  <a:pt x="2769810" y="1318381"/>
                </a:lnTo>
                <a:cubicBezTo>
                  <a:pt x="2781905" y="1326445"/>
                  <a:pt x="2794744" y="1333491"/>
                  <a:pt x="2806095" y="1342572"/>
                </a:cubicBezTo>
                <a:cubicBezTo>
                  <a:pt x="2843591" y="1372569"/>
                  <a:pt x="2816940" y="1366137"/>
                  <a:pt x="2866572" y="1390953"/>
                </a:cubicBezTo>
                <a:cubicBezTo>
                  <a:pt x="2883924" y="1399629"/>
                  <a:pt x="2935737" y="1411268"/>
                  <a:pt x="2951238" y="1415143"/>
                </a:cubicBezTo>
                <a:cubicBezTo>
                  <a:pt x="2967365" y="1439334"/>
                  <a:pt x="2979061" y="1467157"/>
                  <a:pt x="2999619" y="1487715"/>
                </a:cubicBezTo>
                <a:lnTo>
                  <a:pt x="3048000" y="1536096"/>
                </a:lnTo>
                <a:lnTo>
                  <a:pt x="3072191" y="1560286"/>
                </a:lnTo>
                <a:cubicBezTo>
                  <a:pt x="3100849" y="1588944"/>
                  <a:pt x="3127913" y="1619177"/>
                  <a:pt x="3168952" y="1632857"/>
                </a:cubicBezTo>
                <a:lnTo>
                  <a:pt x="3205238" y="1644953"/>
                </a:lnTo>
                <a:cubicBezTo>
                  <a:pt x="3249988" y="1689701"/>
                  <a:pt x="3223103" y="1659654"/>
                  <a:pt x="3277810" y="1741715"/>
                </a:cubicBezTo>
                <a:cubicBezTo>
                  <a:pt x="3285873" y="1753810"/>
                  <a:pt x="3291721" y="1767721"/>
                  <a:pt x="3302000" y="1778000"/>
                </a:cubicBezTo>
                <a:cubicBezTo>
                  <a:pt x="3321508" y="1797508"/>
                  <a:pt x="3335774" y="1814937"/>
                  <a:pt x="3362476" y="1826381"/>
                </a:cubicBezTo>
                <a:cubicBezTo>
                  <a:pt x="3377755" y="1832929"/>
                  <a:pt x="3394730" y="1834445"/>
                  <a:pt x="3410857" y="1838477"/>
                </a:cubicBezTo>
                <a:cubicBezTo>
                  <a:pt x="3469272" y="1896889"/>
                  <a:pt x="3395037" y="1825820"/>
                  <a:pt x="3471333" y="1886857"/>
                </a:cubicBezTo>
                <a:cubicBezTo>
                  <a:pt x="3480238" y="1893981"/>
                  <a:pt x="3485324" y="1905948"/>
                  <a:pt x="3495524" y="1911048"/>
                </a:cubicBezTo>
                <a:cubicBezTo>
                  <a:pt x="3518331" y="1922451"/>
                  <a:pt x="3568095" y="1935238"/>
                  <a:pt x="3568095" y="1935238"/>
                </a:cubicBezTo>
                <a:cubicBezTo>
                  <a:pt x="3580190" y="1943302"/>
                  <a:pt x="3590719" y="1954461"/>
                  <a:pt x="3604381" y="1959429"/>
                </a:cubicBezTo>
                <a:cubicBezTo>
                  <a:pt x="3671579" y="1983865"/>
                  <a:pt x="3727888" y="1986962"/>
                  <a:pt x="3797905" y="1995715"/>
                </a:cubicBezTo>
                <a:cubicBezTo>
                  <a:pt x="3810000" y="1999747"/>
                  <a:pt x="3824235" y="1999845"/>
                  <a:pt x="3834191" y="2007810"/>
                </a:cubicBezTo>
                <a:cubicBezTo>
                  <a:pt x="3845542" y="2016891"/>
                  <a:pt x="3849300" y="2032745"/>
                  <a:pt x="3858381" y="2044096"/>
                </a:cubicBezTo>
                <a:cubicBezTo>
                  <a:pt x="3878075" y="2068714"/>
                  <a:pt x="3891919" y="2074518"/>
                  <a:pt x="3918857" y="2092477"/>
                </a:cubicBezTo>
                <a:cubicBezTo>
                  <a:pt x="3955143" y="2088445"/>
                  <a:pt x="3994013" y="2094423"/>
                  <a:pt x="4027714" y="2080381"/>
                </a:cubicBezTo>
                <a:cubicBezTo>
                  <a:pt x="4046322" y="2072628"/>
                  <a:pt x="4052283" y="2048404"/>
                  <a:pt x="4064000" y="2032000"/>
                </a:cubicBezTo>
                <a:cubicBezTo>
                  <a:pt x="4072449" y="2020171"/>
                  <a:pt x="4078731" y="2006752"/>
                  <a:pt x="4088191" y="1995715"/>
                </a:cubicBezTo>
                <a:cubicBezTo>
                  <a:pt x="4103034" y="1978399"/>
                  <a:pt x="4123921" y="1966311"/>
                  <a:pt x="4136572" y="1947334"/>
                </a:cubicBezTo>
                <a:cubicBezTo>
                  <a:pt x="4144635" y="1935239"/>
                  <a:pt x="4154261" y="1924050"/>
                  <a:pt x="4160762" y="1911048"/>
                </a:cubicBezTo>
                <a:cubicBezTo>
                  <a:pt x="4166464" y="1899644"/>
                  <a:pt x="4165447" y="1885137"/>
                  <a:pt x="4172857" y="1874762"/>
                </a:cubicBezTo>
                <a:cubicBezTo>
                  <a:pt x="4186113" y="1856203"/>
                  <a:pt x="4221238" y="1826381"/>
                  <a:pt x="4221238" y="1826381"/>
                </a:cubicBezTo>
                <a:cubicBezTo>
                  <a:pt x="4225270" y="1810254"/>
                  <a:pt x="4227652" y="1793622"/>
                  <a:pt x="4233333" y="1778000"/>
                </a:cubicBezTo>
                <a:cubicBezTo>
                  <a:pt x="4289430" y="1623734"/>
                  <a:pt x="4251799" y="1760799"/>
                  <a:pt x="4293810" y="1620762"/>
                </a:cubicBezTo>
                <a:cubicBezTo>
                  <a:pt x="4306451" y="1578627"/>
                  <a:pt x="4308136" y="1556293"/>
                  <a:pt x="4318000" y="1511905"/>
                </a:cubicBezTo>
                <a:cubicBezTo>
                  <a:pt x="4321606" y="1495678"/>
                  <a:pt x="4326063" y="1479651"/>
                  <a:pt x="4330095" y="1463524"/>
                </a:cubicBezTo>
                <a:cubicBezTo>
                  <a:pt x="4334339" y="1425328"/>
                  <a:pt x="4337747" y="1350390"/>
                  <a:pt x="4354286" y="1306286"/>
                </a:cubicBezTo>
                <a:cubicBezTo>
                  <a:pt x="4360617" y="1289404"/>
                  <a:pt x="4370413" y="1274032"/>
                  <a:pt x="4378476" y="1257905"/>
                </a:cubicBezTo>
                <a:cubicBezTo>
                  <a:pt x="4382508" y="1233715"/>
                  <a:pt x="4385762" y="1209382"/>
                  <a:pt x="4390572" y="1185334"/>
                </a:cubicBezTo>
                <a:cubicBezTo>
                  <a:pt x="4398166" y="1147363"/>
                  <a:pt x="4403234" y="1135252"/>
                  <a:pt x="4414762" y="1100667"/>
                </a:cubicBezTo>
                <a:cubicBezTo>
                  <a:pt x="4420299" y="1001008"/>
                  <a:pt x="4417580" y="906552"/>
                  <a:pt x="4438952" y="810381"/>
                </a:cubicBezTo>
                <a:cubicBezTo>
                  <a:pt x="4441718" y="797935"/>
                  <a:pt x="4445346" y="785499"/>
                  <a:pt x="4451048" y="774096"/>
                </a:cubicBezTo>
                <a:cubicBezTo>
                  <a:pt x="4457549" y="761094"/>
                  <a:pt x="4467175" y="749905"/>
                  <a:pt x="4475238" y="737810"/>
                </a:cubicBezTo>
                <a:cubicBezTo>
                  <a:pt x="4484495" y="691525"/>
                  <a:pt x="4496813" y="619968"/>
                  <a:pt x="4511524" y="568477"/>
                </a:cubicBezTo>
                <a:cubicBezTo>
                  <a:pt x="4515027" y="556218"/>
                  <a:pt x="4519587" y="544286"/>
                  <a:pt x="4523619" y="532191"/>
                </a:cubicBezTo>
                <a:cubicBezTo>
                  <a:pt x="4527651" y="483810"/>
                  <a:pt x="4529298" y="435171"/>
                  <a:pt x="4535714" y="387048"/>
                </a:cubicBezTo>
                <a:cubicBezTo>
                  <a:pt x="4537399" y="374410"/>
                  <a:pt x="4545310" y="363264"/>
                  <a:pt x="4547810" y="350762"/>
                </a:cubicBezTo>
                <a:cubicBezTo>
                  <a:pt x="4553401" y="322807"/>
                  <a:pt x="4554314" y="294051"/>
                  <a:pt x="4559905" y="266096"/>
                </a:cubicBezTo>
                <a:cubicBezTo>
                  <a:pt x="4562405" y="253594"/>
                  <a:pt x="4568498" y="242069"/>
                  <a:pt x="4572000" y="229810"/>
                </a:cubicBezTo>
                <a:cubicBezTo>
                  <a:pt x="4576567" y="213826"/>
                  <a:pt x="4578258" y="196994"/>
                  <a:pt x="4584095" y="181429"/>
                </a:cubicBezTo>
                <a:cubicBezTo>
                  <a:pt x="4621676" y="81212"/>
                  <a:pt x="4590293" y="172131"/>
                  <a:pt x="4632476" y="108857"/>
                </a:cubicBezTo>
                <a:cubicBezTo>
                  <a:pt x="4642477" y="93855"/>
                  <a:pt x="4645597" y="74709"/>
                  <a:pt x="4656667" y="60477"/>
                </a:cubicBezTo>
                <a:cubicBezTo>
                  <a:pt x="4674170" y="37973"/>
                  <a:pt x="4717143" y="0"/>
                  <a:pt x="4717143" y="0"/>
                </a:cubicBezTo>
                <a:cubicBezTo>
                  <a:pt x="4769556" y="4032"/>
                  <a:pt x="4822834" y="1787"/>
                  <a:pt x="4874381" y="12096"/>
                </a:cubicBezTo>
                <a:cubicBezTo>
                  <a:pt x="4885563" y="14332"/>
                  <a:pt x="4891448" y="27381"/>
                  <a:pt x="4898572" y="36286"/>
                </a:cubicBezTo>
                <a:cubicBezTo>
                  <a:pt x="4944789" y="94056"/>
                  <a:pt x="4905049" y="49242"/>
                  <a:pt x="4934857" y="108857"/>
                </a:cubicBezTo>
                <a:cubicBezTo>
                  <a:pt x="4941358" y="121859"/>
                  <a:pt x="4950984" y="133048"/>
                  <a:pt x="4959048" y="145143"/>
                </a:cubicBezTo>
                <a:cubicBezTo>
                  <a:pt x="4968634" y="173902"/>
                  <a:pt x="4978176" y="199435"/>
                  <a:pt x="4983238" y="229810"/>
                </a:cubicBezTo>
                <a:cubicBezTo>
                  <a:pt x="5019266" y="445985"/>
                  <a:pt x="4976286" y="253860"/>
                  <a:pt x="5007429" y="362857"/>
                </a:cubicBezTo>
                <a:cubicBezTo>
                  <a:pt x="5011996" y="378841"/>
                  <a:pt x="5012976" y="395959"/>
                  <a:pt x="5019524" y="411238"/>
                </a:cubicBezTo>
                <a:cubicBezTo>
                  <a:pt x="5025250" y="424599"/>
                  <a:pt x="5037213" y="434522"/>
                  <a:pt x="5043714" y="447524"/>
                </a:cubicBezTo>
                <a:cubicBezTo>
                  <a:pt x="5067258" y="494611"/>
                  <a:pt x="5044646" y="477920"/>
                  <a:pt x="5067905" y="532191"/>
                </a:cubicBezTo>
                <a:cubicBezTo>
                  <a:pt x="5073631" y="545552"/>
                  <a:pt x="5086191" y="555193"/>
                  <a:pt x="5092095" y="568477"/>
                </a:cubicBezTo>
                <a:cubicBezTo>
                  <a:pt x="5102451" y="591778"/>
                  <a:pt x="5104883" y="618241"/>
                  <a:pt x="5116286" y="641048"/>
                </a:cubicBezTo>
                <a:cubicBezTo>
                  <a:pt x="5124349" y="657175"/>
                  <a:pt x="5134145" y="672547"/>
                  <a:pt x="5140476" y="689429"/>
                </a:cubicBezTo>
                <a:cubicBezTo>
                  <a:pt x="5146313" y="704994"/>
                  <a:pt x="5146735" y="722245"/>
                  <a:pt x="5152572" y="737810"/>
                </a:cubicBezTo>
                <a:cubicBezTo>
                  <a:pt x="5184379" y="822628"/>
                  <a:pt x="5165861" y="752295"/>
                  <a:pt x="5200952" y="822477"/>
                </a:cubicBezTo>
                <a:cubicBezTo>
                  <a:pt x="5210662" y="841896"/>
                  <a:pt x="5217840" y="862506"/>
                  <a:pt x="5225143" y="882953"/>
                </a:cubicBezTo>
                <a:cubicBezTo>
                  <a:pt x="5238008" y="918973"/>
                  <a:pt x="5249334" y="955524"/>
                  <a:pt x="5261429" y="991810"/>
                </a:cubicBezTo>
                <a:cubicBezTo>
                  <a:pt x="5265461" y="1003905"/>
                  <a:pt x="5271024" y="1015594"/>
                  <a:pt x="5273524" y="1028096"/>
                </a:cubicBezTo>
                <a:cubicBezTo>
                  <a:pt x="5290620" y="1113579"/>
                  <a:pt x="5279117" y="1069065"/>
                  <a:pt x="5309810" y="1161143"/>
                </a:cubicBezTo>
                <a:cubicBezTo>
                  <a:pt x="5350457" y="1283082"/>
                  <a:pt x="5288440" y="1093944"/>
                  <a:pt x="5334000" y="1245810"/>
                </a:cubicBezTo>
                <a:cubicBezTo>
                  <a:pt x="5341327" y="1270234"/>
                  <a:pt x="5350127" y="1294191"/>
                  <a:pt x="5358191" y="1318381"/>
                </a:cubicBezTo>
                <a:lnTo>
                  <a:pt x="5382381" y="1390953"/>
                </a:lnTo>
                <a:cubicBezTo>
                  <a:pt x="5386413" y="1403048"/>
                  <a:pt x="5391976" y="1414736"/>
                  <a:pt x="5394476" y="1427238"/>
                </a:cubicBezTo>
                <a:cubicBezTo>
                  <a:pt x="5398508" y="1447397"/>
                  <a:pt x="5395168" y="1470609"/>
                  <a:pt x="5406572" y="1487715"/>
                </a:cubicBezTo>
                <a:cubicBezTo>
                  <a:pt x="5413644" y="1498323"/>
                  <a:pt x="5430762" y="1495778"/>
                  <a:pt x="5442857" y="1499810"/>
                </a:cubicBezTo>
                <a:cubicBezTo>
                  <a:pt x="5471079" y="1495778"/>
                  <a:pt x="5500478" y="1496730"/>
                  <a:pt x="5527524" y="1487715"/>
                </a:cubicBezTo>
                <a:cubicBezTo>
                  <a:pt x="5538342" y="1484109"/>
                  <a:pt x="5542226" y="1469850"/>
                  <a:pt x="5551714" y="1463524"/>
                </a:cubicBezTo>
                <a:cubicBezTo>
                  <a:pt x="5566716" y="1453522"/>
                  <a:pt x="5583968" y="1447397"/>
                  <a:pt x="5600095" y="1439334"/>
                </a:cubicBezTo>
                <a:cubicBezTo>
                  <a:pt x="5658509" y="1380920"/>
                  <a:pt x="5587439" y="1455153"/>
                  <a:pt x="5648476" y="1378857"/>
                </a:cubicBezTo>
                <a:cubicBezTo>
                  <a:pt x="5655600" y="1369952"/>
                  <a:pt x="5664603" y="1362730"/>
                  <a:pt x="5672667" y="1354667"/>
                </a:cubicBezTo>
                <a:cubicBezTo>
                  <a:pt x="5703066" y="1263467"/>
                  <a:pt x="5662061" y="1375876"/>
                  <a:pt x="5708952" y="1282096"/>
                </a:cubicBezTo>
                <a:cubicBezTo>
                  <a:pt x="5714654" y="1270692"/>
                  <a:pt x="5716026" y="1257529"/>
                  <a:pt x="5721048" y="1245810"/>
                </a:cubicBezTo>
                <a:cubicBezTo>
                  <a:pt x="5739465" y="1202838"/>
                  <a:pt x="5745132" y="1197587"/>
                  <a:pt x="5769429" y="1161143"/>
                </a:cubicBezTo>
                <a:cubicBezTo>
                  <a:pt x="5826928" y="988642"/>
                  <a:pt x="5769146" y="1168175"/>
                  <a:pt x="5805714" y="1040191"/>
                </a:cubicBezTo>
                <a:cubicBezTo>
                  <a:pt x="5817220" y="999921"/>
                  <a:pt x="5822341" y="1000907"/>
                  <a:pt x="5829905" y="955524"/>
                </a:cubicBezTo>
                <a:cubicBezTo>
                  <a:pt x="5835249" y="923461"/>
                  <a:pt x="5836185" y="890743"/>
                  <a:pt x="5842000" y="858762"/>
                </a:cubicBezTo>
                <a:cubicBezTo>
                  <a:pt x="5844281" y="846218"/>
                  <a:pt x="5851003" y="834846"/>
                  <a:pt x="5854095" y="822477"/>
                </a:cubicBezTo>
                <a:cubicBezTo>
                  <a:pt x="5859081" y="802533"/>
                  <a:pt x="5862159" y="782159"/>
                  <a:pt x="5866191" y="762000"/>
                </a:cubicBezTo>
                <a:cubicBezTo>
                  <a:pt x="5870223" y="693460"/>
                  <a:pt x="5869406" y="624462"/>
                  <a:pt x="5878286" y="556381"/>
                </a:cubicBezTo>
                <a:cubicBezTo>
                  <a:pt x="5881584" y="531096"/>
                  <a:pt x="5884446" y="501840"/>
                  <a:pt x="5902476" y="483810"/>
                </a:cubicBezTo>
                <a:cubicBezTo>
                  <a:pt x="5996788" y="389498"/>
                  <a:pt x="5840897" y="542226"/>
                  <a:pt x="5962952" y="435429"/>
                </a:cubicBezTo>
                <a:cubicBezTo>
                  <a:pt x="5984407" y="416656"/>
                  <a:pt x="5996383" y="383969"/>
                  <a:pt x="6023429" y="374953"/>
                </a:cubicBezTo>
                <a:lnTo>
                  <a:pt x="6096000" y="350762"/>
                </a:lnTo>
                <a:cubicBezTo>
                  <a:pt x="6128253" y="254004"/>
                  <a:pt x="6079874" y="366888"/>
                  <a:pt x="6144381" y="302381"/>
                </a:cubicBezTo>
                <a:cubicBezTo>
                  <a:pt x="6153396" y="293366"/>
                  <a:pt x="6150774" y="277499"/>
                  <a:pt x="6156476" y="266096"/>
                </a:cubicBezTo>
                <a:cubicBezTo>
                  <a:pt x="6162977" y="253094"/>
                  <a:pt x="6172603" y="241905"/>
                  <a:pt x="6180667" y="229810"/>
                </a:cubicBezTo>
                <a:cubicBezTo>
                  <a:pt x="6184699" y="217715"/>
                  <a:pt x="6184797" y="203480"/>
                  <a:pt x="6192762" y="193524"/>
                </a:cubicBezTo>
                <a:cubicBezTo>
                  <a:pt x="6201843" y="182173"/>
                  <a:pt x="6217697" y="178415"/>
                  <a:pt x="6229048" y="169334"/>
                </a:cubicBezTo>
                <a:cubicBezTo>
                  <a:pt x="6237953" y="162210"/>
                  <a:pt x="6245175" y="153207"/>
                  <a:pt x="6253238" y="145143"/>
                </a:cubicBezTo>
                <a:lnTo>
                  <a:pt x="6966857" y="169334"/>
                </a:lnTo>
                <a:cubicBezTo>
                  <a:pt x="6991048" y="173366"/>
                  <a:pt x="7014912" y="180838"/>
                  <a:pt x="7039429" y="181429"/>
                </a:cubicBezTo>
                <a:cubicBezTo>
                  <a:pt x="7349809" y="188908"/>
                  <a:pt x="7660318" y="189492"/>
                  <a:pt x="7970762" y="193524"/>
                </a:cubicBezTo>
                <a:cubicBezTo>
                  <a:pt x="8035270" y="197556"/>
                  <a:pt x="8099973" y="199188"/>
                  <a:pt x="8164286" y="205619"/>
                </a:cubicBezTo>
                <a:cubicBezTo>
                  <a:pt x="8180827" y="207273"/>
                  <a:pt x="8198836" y="208494"/>
                  <a:pt x="8212667" y="217715"/>
                </a:cubicBezTo>
                <a:cubicBezTo>
                  <a:pt x="8224762" y="225778"/>
                  <a:pt x="8227776" y="242649"/>
                  <a:pt x="8236857" y="254000"/>
                </a:cubicBezTo>
                <a:cubicBezTo>
                  <a:pt x="8243981" y="262905"/>
                  <a:pt x="8253924" y="269286"/>
                  <a:pt x="8261048" y="278191"/>
                </a:cubicBezTo>
                <a:cubicBezTo>
                  <a:pt x="8270129" y="289542"/>
                  <a:pt x="8273887" y="305396"/>
                  <a:pt x="8285238" y="314477"/>
                </a:cubicBezTo>
                <a:cubicBezTo>
                  <a:pt x="8295194" y="322442"/>
                  <a:pt x="8309429" y="322540"/>
                  <a:pt x="8321524" y="326572"/>
                </a:cubicBezTo>
                <a:cubicBezTo>
                  <a:pt x="8325556" y="338667"/>
                  <a:pt x="8327060" y="351925"/>
                  <a:pt x="8333619" y="362857"/>
                </a:cubicBezTo>
                <a:cubicBezTo>
                  <a:pt x="8339486" y="372636"/>
                  <a:pt x="8350686" y="378143"/>
                  <a:pt x="8357810" y="387048"/>
                </a:cubicBezTo>
                <a:cubicBezTo>
                  <a:pt x="8366891" y="398399"/>
                  <a:pt x="8375499" y="410332"/>
                  <a:pt x="8382000" y="423334"/>
                </a:cubicBezTo>
                <a:cubicBezTo>
                  <a:pt x="8409796" y="478926"/>
                  <a:pt x="8378864" y="444388"/>
                  <a:pt x="8406191" y="471715"/>
                </a:cubicBezTo>
                <a:cubicBezTo>
                  <a:pt x="8410223" y="1294191"/>
                  <a:pt x="8414254" y="2116667"/>
                  <a:pt x="8418286" y="2939143"/>
                </a:cubicBezTo>
                <a:lnTo>
                  <a:pt x="0" y="2963334"/>
                </a:lnTo>
                <a:lnTo>
                  <a:pt x="0" y="2588381"/>
                </a:lnTo>
              </a:path>
            </a:pathLst>
          </a:custGeom>
          <a:solidFill>
            <a:srgbClr val="FA980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70" y="3967540"/>
            <a:ext cx="676729" cy="67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571" y="192629"/>
            <a:ext cx="8381220" cy="1470025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CE7D0D"/>
                </a:solidFill>
              </a:rPr>
              <a:t>T</a:t>
            </a:r>
            <a:r>
              <a:rPr lang="en-US" u="sng" dirty="0" smtClean="0">
                <a:solidFill>
                  <a:srgbClr val="CE7D0D"/>
                </a:solidFill>
              </a:rPr>
              <a:t>ree building methods: </a:t>
            </a:r>
            <a:r>
              <a:rPr lang="en-US" dirty="0" smtClean="0">
                <a:solidFill>
                  <a:srgbClr val="000000"/>
                </a:solidFill>
              </a:rPr>
              <a:t>Bayesian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(Metropolis-Coupled MCMC or MC</a:t>
            </a:r>
            <a:r>
              <a:rPr lang="en-US" baseline="30000" dirty="0" smtClean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)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9180" y="6543861"/>
            <a:ext cx="5524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A980E"/>
                </a:solidFill>
              </a:rPr>
              <a:t>Source</a:t>
            </a:r>
            <a:r>
              <a:rPr lang="en-US" sz="1400" dirty="0" err="1"/>
              <a:t>:http</a:t>
            </a:r>
            <a:r>
              <a:rPr lang="en-US" sz="1400" dirty="0"/>
              <a:t>://</a:t>
            </a:r>
            <a:r>
              <a:rPr lang="en-US" sz="1400" dirty="0" err="1"/>
              <a:t>www.wikiwand.com</a:t>
            </a:r>
            <a:r>
              <a:rPr lang="en-US" sz="1400" dirty="0"/>
              <a:t>/en/</a:t>
            </a:r>
            <a:r>
              <a:rPr lang="en-US" sz="1400" dirty="0" err="1"/>
              <a:t>Bayesian_inference_in_phylogeny</a:t>
            </a:r>
            <a:endParaRPr lang="en-US" sz="1400" dirty="0"/>
          </a:p>
        </p:txBody>
      </p:sp>
      <p:sp>
        <p:nvSpPr>
          <p:cNvPr id="10" name="Freeform 9"/>
          <p:cNvSpPr/>
          <p:nvPr/>
        </p:nvSpPr>
        <p:spPr>
          <a:xfrm>
            <a:off x="665238" y="3471333"/>
            <a:ext cx="8418286" cy="2963334"/>
          </a:xfrm>
          <a:custGeom>
            <a:avLst/>
            <a:gdLst>
              <a:gd name="connsiteX0" fmla="*/ 0 w 8418286"/>
              <a:gd name="connsiteY0" fmla="*/ 2709334 h 2963334"/>
              <a:gd name="connsiteX1" fmla="*/ 0 w 8418286"/>
              <a:gd name="connsiteY1" fmla="*/ 1693334 h 2963334"/>
              <a:gd name="connsiteX2" fmla="*/ 0 w 8418286"/>
              <a:gd name="connsiteY2" fmla="*/ 1693334 h 2963334"/>
              <a:gd name="connsiteX3" fmla="*/ 133048 w 8418286"/>
              <a:gd name="connsiteY3" fmla="*/ 1681238 h 2963334"/>
              <a:gd name="connsiteX4" fmla="*/ 205619 w 8418286"/>
              <a:gd name="connsiteY4" fmla="*/ 1657048 h 2963334"/>
              <a:gd name="connsiteX5" fmla="*/ 278191 w 8418286"/>
              <a:gd name="connsiteY5" fmla="*/ 1644953 h 2963334"/>
              <a:gd name="connsiteX6" fmla="*/ 314476 w 8418286"/>
              <a:gd name="connsiteY6" fmla="*/ 1632857 h 2963334"/>
              <a:gd name="connsiteX7" fmla="*/ 387048 w 8418286"/>
              <a:gd name="connsiteY7" fmla="*/ 1572381 h 2963334"/>
              <a:gd name="connsiteX8" fmla="*/ 423333 w 8418286"/>
              <a:gd name="connsiteY8" fmla="*/ 1548191 h 2963334"/>
              <a:gd name="connsiteX9" fmla="*/ 483810 w 8418286"/>
              <a:gd name="connsiteY9" fmla="*/ 1499810 h 2963334"/>
              <a:gd name="connsiteX10" fmla="*/ 532191 w 8418286"/>
              <a:gd name="connsiteY10" fmla="*/ 1439334 h 2963334"/>
              <a:gd name="connsiteX11" fmla="*/ 568476 w 8418286"/>
              <a:gd name="connsiteY11" fmla="*/ 1427238 h 2963334"/>
              <a:gd name="connsiteX12" fmla="*/ 665238 w 8418286"/>
              <a:gd name="connsiteY12" fmla="*/ 1354667 h 2963334"/>
              <a:gd name="connsiteX13" fmla="*/ 701524 w 8418286"/>
              <a:gd name="connsiteY13" fmla="*/ 1330477 h 2963334"/>
              <a:gd name="connsiteX14" fmla="*/ 774095 w 8418286"/>
              <a:gd name="connsiteY14" fmla="*/ 1306286 h 2963334"/>
              <a:gd name="connsiteX15" fmla="*/ 810381 w 8418286"/>
              <a:gd name="connsiteY15" fmla="*/ 1294191 h 2963334"/>
              <a:gd name="connsiteX16" fmla="*/ 1040191 w 8418286"/>
              <a:gd name="connsiteY16" fmla="*/ 1330477 h 2963334"/>
              <a:gd name="connsiteX17" fmla="*/ 1076476 w 8418286"/>
              <a:gd name="connsiteY17" fmla="*/ 1354667 h 2963334"/>
              <a:gd name="connsiteX18" fmla="*/ 1100667 w 8418286"/>
              <a:gd name="connsiteY18" fmla="*/ 1378857 h 2963334"/>
              <a:gd name="connsiteX19" fmla="*/ 1136952 w 8418286"/>
              <a:gd name="connsiteY19" fmla="*/ 1390953 h 2963334"/>
              <a:gd name="connsiteX20" fmla="*/ 1197429 w 8418286"/>
              <a:gd name="connsiteY20" fmla="*/ 1439334 h 2963334"/>
              <a:gd name="connsiteX21" fmla="*/ 1306286 w 8418286"/>
              <a:gd name="connsiteY21" fmla="*/ 1403048 h 2963334"/>
              <a:gd name="connsiteX22" fmla="*/ 1342572 w 8418286"/>
              <a:gd name="connsiteY22" fmla="*/ 1366762 h 2963334"/>
              <a:gd name="connsiteX23" fmla="*/ 1378857 w 8418286"/>
              <a:gd name="connsiteY23" fmla="*/ 1342572 h 2963334"/>
              <a:gd name="connsiteX24" fmla="*/ 1475619 w 8418286"/>
              <a:gd name="connsiteY24" fmla="*/ 1270000 h 2963334"/>
              <a:gd name="connsiteX25" fmla="*/ 1499810 w 8418286"/>
              <a:gd name="connsiteY25" fmla="*/ 1245810 h 2963334"/>
              <a:gd name="connsiteX26" fmla="*/ 1511905 w 8418286"/>
              <a:gd name="connsiteY26" fmla="*/ 1209524 h 2963334"/>
              <a:gd name="connsiteX27" fmla="*/ 1560286 w 8418286"/>
              <a:gd name="connsiteY27" fmla="*/ 1173238 h 2963334"/>
              <a:gd name="connsiteX28" fmla="*/ 1584476 w 8418286"/>
              <a:gd name="connsiteY28" fmla="*/ 1136953 h 2963334"/>
              <a:gd name="connsiteX29" fmla="*/ 1657048 w 8418286"/>
              <a:gd name="connsiteY29" fmla="*/ 1076477 h 2963334"/>
              <a:gd name="connsiteX30" fmla="*/ 1681238 w 8418286"/>
              <a:gd name="connsiteY30" fmla="*/ 1052286 h 2963334"/>
              <a:gd name="connsiteX31" fmla="*/ 1717524 w 8418286"/>
              <a:gd name="connsiteY31" fmla="*/ 1028096 h 2963334"/>
              <a:gd name="connsiteX32" fmla="*/ 1790095 w 8418286"/>
              <a:gd name="connsiteY32" fmla="*/ 967619 h 2963334"/>
              <a:gd name="connsiteX33" fmla="*/ 2032000 w 8418286"/>
              <a:gd name="connsiteY33" fmla="*/ 979715 h 2963334"/>
              <a:gd name="connsiteX34" fmla="*/ 2080381 w 8418286"/>
              <a:gd name="connsiteY34" fmla="*/ 1028096 h 2963334"/>
              <a:gd name="connsiteX35" fmla="*/ 2104572 w 8418286"/>
              <a:gd name="connsiteY35" fmla="*/ 1052286 h 2963334"/>
              <a:gd name="connsiteX36" fmla="*/ 2165048 w 8418286"/>
              <a:gd name="connsiteY36" fmla="*/ 1064381 h 2963334"/>
              <a:gd name="connsiteX37" fmla="*/ 2237619 w 8418286"/>
              <a:gd name="connsiteY37" fmla="*/ 1088572 h 2963334"/>
              <a:gd name="connsiteX38" fmla="*/ 2261810 w 8418286"/>
              <a:gd name="connsiteY38" fmla="*/ 1112762 h 2963334"/>
              <a:gd name="connsiteX39" fmla="*/ 2298095 w 8418286"/>
              <a:gd name="connsiteY39" fmla="*/ 1124857 h 2963334"/>
              <a:gd name="connsiteX40" fmla="*/ 2455333 w 8418286"/>
              <a:gd name="connsiteY40" fmla="*/ 1136953 h 2963334"/>
              <a:gd name="connsiteX41" fmla="*/ 2503714 w 8418286"/>
              <a:gd name="connsiteY41" fmla="*/ 1185334 h 2963334"/>
              <a:gd name="connsiteX42" fmla="*/ 2552095 w 8418286"/>
              <a:gd name="connsiteY42" fmla="*/ 1245810 h 2963334"/>
              <a:gd name="connsiteX43" fmla="*/ 2624667 w 8418286"/>
              <a:gd name="connsiteY43" fmla="*/ 1270000 h 2963334"/>
              <a:gd name="connsiteX44" fmla="*/ 2660952 w 8418286"/>
              <a:gd name="connsiteY44" fmla="*/ 1282096 h 2963334"/>
              <a:gd name="connsiteX45" fmla="*/ 2733524 w 8418286"/>
              <a:gd name="connsiteY45" fmla="*/ 1306286 h 2963334"/>
              <a:gd name="connsiteX46" fmla="*/ 2769810 w 8418286"/>
              <a:gd name="connsiteY46" fmla="*/ 1318381 h 2963334"/>
              <a:gd name="connsiteX47" fmla="*/ 2806095 w 8418286"/>
              <a:gd name="connsiteY47" fmla="*/ 1342572 h 2963334"/>
              <a:gd name="connsiteX48" fmla="*/ 2866572 w 8418286"/>
              <a:gd name="connsiteY48" fmla="*/ 1390953 h 2963334"/>
              <a:gd name="connsiteX49" fmla="*/ 2951238 w 8418286"/>
              <a:gd name="connsiteY49" fmla="*/ 1415143 h 2963334"/>
              <a:gd name="connsiteX50" fmla="*/ 2999619 w 8418286"/>
              <a:gd name="connsiteY50" fmla="*/ 1487715 h 2963334"/>
              <a:gd name="connsiteX51" fmla="*/ 3048000 w 8418286"/>
              <a:gd name="connsiteY51" fmla="*/ 1536096 h 2963334"/>
              <a:gd name="connsiteX52" fmla="*/ 3072191 w 8418286"/>
              <a:gd name="connsiteY52" fmla="*/ 1560286 h 2963334"/>
              <a:gd name="connsiteX53" fmla="*/ 3168952 w 8418286"/>
              <a:gd name="connsiteY53" fmla="*/ 1632857 h 2963334"/>
              <a:gd name="connsiteX54" fmla="*/ 3205238 w 8418286"/>
              <a:gd name="connsiteY54" fmla="*/ 1644953 h 2963334"/>
              <a:gd name="connsiteX55" fmla="*/ 3277810 w 8418286"/>
              <a:gd name="connsiteY55" fmla="*/ 1741715 h 2963334"/>
              <a:gd name="connsiteX56" fmla="*/ 3302000 w 8418286"/>
              <a:gd name="connsiteY56" fmla="*/ 1778000 h 2963334"/>
              <a:gd name="connsiteX57" fmla="*/ 3362476 w 8418286"/>
              <a:gd name="connsiteY57" fmla="*/ 1826381 h 2963334"/>
              <a:gd name="connsiteX58" fmla="*/ 3410857 w 8418286"/>
              <a:gd name="connsiteY58" fmla="*/ 1838477 h 2963334"/>
              <a:gd name="connsiteX59" fmla="*/ 3471333 w 8418286"/>
              <a:gd name="connsiteY59" fmla="*/ 1886857 h 2963334"/>
              <a:gd name="connsiteX60" fmla="*/ 3495524 w 8418286"/>
              <a:gd name="connsiteY60" fmla="*/ 1911048 h 2963334"/>
              <a:gd name="connsiteX61" fmla="*/ 3568095 w 8418286"/>
              <a:gd name="connsiteY61" fmla="*/ 1935238 h 2963334"/>
              <a:gd name="connsiteX62" fmla="*/ 3604381 w 8418286"/>
              <a:gd name="connsiteY62" fmla="*/ 1959429 h 2963334"/>
              <a:gd name="connsiteX63" fmla="*/ 3797905 w 8418286"/>
              <a:gd name="connsiteY63" fmla="*/ 1995715 h 2963334"/>
              <a:gd name="connsiteX64" fmla="*/ 3834191 w 8418286"/>
              <a:gd name="connsiteY64" fmla="*/ 2007810 h 2963334"/>
              <a:gd name="connsiteX65" fmla="*/ 3858381 w 8418286"/>
              <a:gd name="connsiteY65" fmla="*/ 2044096 h 2963334"/>
              <a:gd name="connsiteX66" fmla="*/ 3918857 w 8418286"/>
              <a:gd name="connsiteY66" fmla="*/ 2092477 h 2963334"/>
              <a:gd name="connsiteX67" fmla="*/ 4027714 w 8418286"/>
              <a:gd name="connsiteY67" fmla="*/ 2080381 h 2963334"/>
              <a:gd name="connsiteX68" fmla="*/ 4064000 w 8418286"/>
              <a:gd name="connsiteY68" fmla="*/ 2032000 h 2963334"/>
              <a:gd name="connsiteX69" fmla="*/ 4088191 w 8418286"/>
              <a:gd name="connsiteY69" fmla="*/ 1995715 h 2963334"/>
              <a:gd name="connsiteX70" fmla="*/ 4136572 w 8418286"/>
              <a:gd name="connsiteY70" fmla="*/ 1947334 h 2963334"/>
              <a:gd name="connsiteX71" fmla="*/ 4160762 w 8418286"/>
              <a:gd name="connsiteY71" fmla="*/ 1911048 h 2963334"/>
              <a:gd name="connsiteX72" fmla="*/ 4172857 w 8418286"/>
              <a:gd name="connsiteY72" fmla="*/ 1874762 h 2963334"/>
              <a:gd name="connsiteX73" fmla="*/ 4221238 w 8418286"/>
              <a:gd name="connsiteY73" fmla="*/ 1826381 h 2963334"/>
              <a:gd name="connsiteX74" fmla="*/ 4233333 w 8418286"/>
              <a:gd name="connsiteY74" fmla="*/ 1778000 h 2963334"/>
              <a:gd name="connsiteX75" fmla="*/ 4293810 w 8418286"/>
              <a:gd name="connsiteY75" fmla="*/ 1620762 h 2963334"/>
              <a:gd name="connsiteX76" fmla="*/ 4318000 w 8418286"/>
              <a:gd name="connsiteY76" fmla="*/ 1511905 h 2963334"/>
              <a:gd name="connsiteX77" fmla="*/ 4330095 w 8418286"/>
              <a:gd name="connsiteY77" fmla="*/ 1463524 h 2963334"/>
              <a:gd name="connsiteX78" fmla="*/ 4354286 w 8418286"/>
              <a:gd name="connsiteY78" fmla="*/ 1306286 h 2963334"/>
              <a:gd name="connsiteX79" fmla="*/ 4378476 w 8418286"/>
              <a:gd name="connsiteY79" fmla="*/ 1257905 h 2963334"/>
              <a:gd name="connsiteX80" fmla="*/ 4390572 w 8418286"/>
              <a:gd name="connsiteY80" fmla="*/ 1185334 h 2963334"/>
              <a:gd name="connsiteX81" fmla="*/ 4414762 w 8418286"/>
              <a:gd name="connsiteY81" fmla="*/ 1100667 h 2963334"/>
              <a:gd name="connsiteX82" fmla="*/ 4438952 w 8418286"/>
              <a:gd name="connsiteY82" fmla="*/ 810381 h 2963334"/>
              <a:gd name="connsiteX83" fmla="*/ 4451048 w 8418286"/>
              <a:gd name="connsiteY83" fmla="*/ 774096 h 2963334"/>
              <a:gd name="connsiteX84" fmla="*/ 4475238 w 8418286"/>
              <a:gd name="connsiteY84" fmla="*/ 737810 h 2963334"/>
              <a:gd name="connsiteX85" fmla="*/ 4511524 w 8418286"/>
              <a:gd name="connsiteY85" fmla="*/ 568477 h 2963334"/>
              <a:gd name="connsiteX86" fmla="*/ 4523619 w 8418286"/>
              <a:gd name="connsiteY86" fmla="*/ 532191 h 2963334"/>
              <a:gd name="connsiteX87" fmla="*/ 4535714 w 8418286"/>
              <a:gd name="connsiteY87" fmla="*/ 387048 h 2963334"/>
              <a:gd name="connsiteX88" fmla="*/ 4547810 w 8418286"/>
              <a:gd name="connsiteY88" fmla="*/ 350762 h 2963334"/>
              <a:gd name="connsiteX89" fmla="*/ 4559905 w 8418286"/>
              <a:gd name="connsiteY89" fmla="*/ 266096 h 2963334"/>
              <a:gd name="connsiteX90" fmla="*/ 4572000 w 8418286"/>
              <a:gd name="connsiteY90" fmla="*/ 229810 h 2963334"/>
              <a:gd name="connsiteX91" fmla="*/ 4584095 w 8418286"/>
              <a:gd name="connsiteY91" fmla="*/ 181429 h 2963334"/>
              <a:gd name="connsiteX92" fmla="*/ 4632476 w 8418286"/>
              <a:gd name="connsiteY92" fmla="*/ 108857 h 2963334"/>
              <a:gd name="connsiteX93" fmla="*/ 4656667 w 8418286"/>
              <a:gd name="connsiteY93" fmla="*/ 60477 h 2963334"/>
              <a:gd name="connsiteX94" fmla="*/ 4717143 w 8418286"/>
              <a:gd name="connsiteY94" fmla="*/ 0 h 2963334"/>
              <a:gd name="connsiteX95" fmla="*/ 4874381 w 8418286"/>
              <a:gd name="connsiteY95" fmla="*/ 12096 h 2963334"/>
              <a:gd name="connsiteX96" fmla="*/ 4898572 w 8418286"/>
              <a:gd name="connsiteY96" fmla="*/ 36286 h 2963334"/>
              <a:gd name="connsiteX97" fmla="*/ 4934857 w 8418286"/>
              <a:gd name="connsiteY97" fmla="*/ 108857 h 2963334"/>
              <a:gd name="connsiteX98" fmla="*/ 4959048 w 8418286"/>
              <a:gd name="connsiteY98" fmla="*/ 145143 h 2963334"/>
              <a:gd name="connsiteX99" fmla="*/ 4983238 w 8418286"/>
              <a:gd name="connsiteY99" fmla="*/ 229810 h 2963334"/>
              <a:gd name="connsiteX100" fmla="*/ 5007429 w 8418286"/>
              <a:gd name="connsiteY100" fmla="*/ 362857 h 2963334"/>
              <a:gd name="connsiteX101" fmla="*/ 5019524 w 8418286"/>
              <a:gd name="connsiteY101" fmla="*/ 411238 h 2963334"/>
              <a:gd name="connsiteX102" fmla="*/ 5043714 w 8418286"/>
              <a:gd name="connsiteY102" fmla="*/ 447524 h 2963334"/>
              <a:gd name="connsiteX103" fmla="*/ 5067905 w 8418286"/>
              <a:gd name="connsiteY103" fmla="*/ 532191 h 2963334"/>
              <a:gd name="connsiteX104" fmla="*/ 5092095 w 8418286"/>
              <a:gd name="connsiteY104" fmla="*/ 568477 h 2963334"/>
              <a:gd name="connsiteX105" fmla="*/ 5116286 w 8418286"/>
              <a:gd name="connsiteY105" fmla="*/ 641048 h 2963334"/>
              <a:gd name="connsiteX106" fmla="*/ 5140476 w 8418286"/>
              <a:gd name="connsiteY106" fmla="*/ 689429 h 2963334"/>
              <a:gd name="connsiteX107" fmla="*/ 5152572 w 8418286"/>
              <a:gd name="connsiteY107" fmla="*/ 737810 h 2963334"/>
              <a:gd name="connsiteX108" fmla="*/ 5200952 w 8418286"/>
              <a:gd name="connsiteY108" fmla="*/ 822477 h 2963334"/>
              <a:gd name="connsiteX109" fmla="*/ 5225143 w 8418286"/>
              <a:gd name="connsiteY109" fmla="*/ 882953 h 2963334"/>
              <a:gd name="connsiteX110" fmla="*/ 5261429 w 8418286"/>
              <a:gd name="connsiteY110" fmla="*/ 991810 h 2963334"/>
              <a:gd name="connsiteX111" fmla="*/ 5273524 w 8418286"/>
              <a:gd name="connsiteY111" fmla="*/ 1028096 h 2963334"/>
              <a:gd name="connsiteX112" fmla="*/ 5309810 w 8418286"/>
              <a:gd name="connsiteY112" fmla="*/ 1161143 h 2963334"/>
              <a:gd name="connsiteX113" fmla="*/ 5334000 w 8418286"/>
              <a:gd name="connsiteY113" fmla="*/ 1245810 h 2963334"/>
              <a:gd name="connsiteX114" fmla="*/ 5358191 w 8418286"/>
              <a:gd name="connsiteY114" fmla="*/ 1318381 h 2963334"/>
              <a:gd name="connsiteX115" fmla="*/ 5382381 w 8418286"/>
              <a:gd name="connsiteY115" fmla="*/ 1390953 h 2963334"/>
              <a:gd name="connsiteX116" fmla="*/ 5394476 w 8418286"/>
              <a:gd name="connsiteY116" fmla="*/ 1427238 h 2963334"/>
              <a:gd name="connsiteX117" fmla="*/ 5406572 w 8418286"/>
              <a:gd name="connsiteY117" fmla="*/ 1487715 h 2963334"/>
              <a:gd name="connsiteX118" fmla="*/ 5442857 w 8418286"/>
              <a:gd name="connsiteY118" fmla="*/ 1499810 h 2963334"/>
              <a:gd name="connsiteX119" fmla="*/ 5527524 w 8418286"/>
              <a:gd name="connsiteY119" fmla="*/ 1487715 h 2963334"/>
              <a:gd name="connsiteX120" fmla="*/ 5551714 w 8418286"/>
              <a:gd name="connsiteY120" fmla="*/ 1463524 h 2963334"/>
              <a:gd name="connsiteX121" fmla="*/ 5600095 w 8418286"/>
              <a:gd name="connsiteY121" fmla="*/ 1439334 h 2963334"/>
              <a:gd name="connsiteX122" fmla="*/ 5648476 w 8418286"/>
              <a:gd name="connsiteY122" fmla="*/ 1378857 h 2963334"/>
              <a:gd name="connsiteX123" fmla="*/ 5672667 w 8418286"/>
              <a:gd name="connsiteY123" fmla="*/ 1354667 h 2963334"/>
              <a:gd name="connsiteX124" fmla="*/ 5708952 w 8418286"/>
              <a:gd name="connsiteY124" fmla="*/ 1282096 h 2963334"/>
              <a:gd name="connsiteX125" fmla="*/ 5721048 w 8418286"/>
              <a:gd name="connsiteY125" fmla="*/ 1245810 h 2963334"/>
              <a:gd name="connsiteX126" fmla="*/ 5769429 w 8418286"/>
              <a:gd name="connsiteY126" fmla="*/ 1161143 h 2963334"/>
              <a:gd name="connsiteX127" fmla="*/ 5805714 w 8418286"/>
              <a:gd name="connsiteY127" fmla="*/ 1040191 h 2963334"/>
              <a:gd name="connsiteX128" fmla="*/ 5829905 w 8418286"/>
              <a:gd name="connsiteY128" fmla="*/ 955524 h 2963334"/>
              <a:gd name="connsiteX129" fmla="*/ 5842000 w 8418286"/>
              <a:gd name="connsiteY129" fmla="*/ 858762 h 2963334"/>
              <a:gd name="connsiteX130" fmla="*/ 5854095 w 8418286"/>
              <a:gd name="connsiteY130" fmla="*/ 822477 h 2963334"/>
              <a:gd name="connsiteX131" fmla="*/ 5866191 w 8418286"/>
              <a:gd name="connsiteY131" fmla="*/ 762000 h 2963334"/>
              <a:gd name="connsiteX132" fmla="*/ 5878286 w 8418286"/>
              <a:gd name="connsiteY132" fmla="*/ 556381 h 2963334"/>
              <a:gd name="connsiteX133" fmla="*/ 5902476 w 8418286"/>
              <a:gd name="connsiteY133" fmla="*/ 483810 h 2963334"/>
              <a:gd name="connsiteX134" fmla="*/ 5962952 w 8418286"/>
              <a:gd name="connsiteY134" fmla="*/ 435429 h 2963334"/>
              <a:gd name="connsiteX135" fmla="*/ 6023429 w 8418286"/>
              <a:gd name="connsiteY135" fmla="*/ 374953 h 2963334"/>
              <a:gd name="connsiteX136" fmla="*/ 6096000 w 8418286"/>
              <a:gd name="connsiteY136" fmla="*/ 350762 h 2963334"/>
              <a:gd name="connsiteX137" fmla="*/ 6144381 w 8418286"/>
              <a:gd name="connsiteY137" fmla="*/ 302381 h 2963334"/>
              <a:gd name="connsiteX138" fmla="*/ 6156476 w 8418286"/>
              <a:gd name="connsiteY138" fmla="*/ 266096 h 2963334"/>
              <a:gd name="connsiteX139" fmla="*/ 6180667 w 8418286"/>
              <a:gd name="connsiteY139" fmla="*/ 229810 h 2963334"/>
              <a:gd name="connsiteX140" fmla="*/ 6192762 w 8418286"/>
              <a:gd name="connsiteY140" fmla="*/ 193524 h 2963334"/>
              <a:gd name="connsiteX141" fmla="*/ 6229048 w 8418286"/>
              <a:gd name="connsiteY141" fmla="*/ 169334 h 2963334"/>
              <a:gd name="connsiteX142" fmla="*/ 6253238 w 8418286"/>
              <a:gd name="connsiteY142" fmla="*/ 145143 h 2963334"/>
              <a:gd name="connsiteX143" fmla="*/ 6966857 w 8418286"/>
              <a:gd name="connsiteY143" fmla="*/ 169334 h 2963334"/>
              <a:gd name="connsiteX144" fmla="*/ 7039429 w 8418286"/>
              <a:gd name="connsiteY144" fmla="*/ 181429 h 2963334"/>
              <a:gd name="connsiteX145" fmla="*/ 7970762 w 8418286"/>
              <a:gd name="connsiteY145" fmla="*/ 193524 h 2963334"/>
              <a:gd name="connsiteX146" fmla="*/ 8164286 w 8418286"/>
              <a:gd name="connsiteY146" fmla="*/ 205619 h 2963334"/>
              <a:gd name="connsiteX147" fmla="*/ 8212667 w 8418286"/>
              <a:gd name="connsiteY147" fmla="*/ 217715 h 2963334"/>
              <a:gd name="connsiteX148" fmla="*/ 8236857 w 8418286"/>
              <a:gd name="connsiteY148" fmla="*/ 254000 h 2963334"/>
              <a:gd name="connsiteX149" fmla="*/ 8261048 w 8418286"/>
              <a:gd name="connsiteY149" fmla="*/ 278191 h 2963334"/>
              <a:gd name="connsiteX150" fmla="*/ 8285238 w 8418286"/>
              <a:gd name="connsiteY150" fmla="*/ 314477 h 2963334"/>
              <a:gd name="connsiteX151" fmla="*/ 8321524 w 8418286"/>
              <a:gd name="connsiteY151" fmla="*/ 326572 h 2963334"/>
              <a:gd name="connsiteX152" fmla="*/ 8333619 w 8418286"/>
              <a:gd name="connsiteY152" fmla="*/ 362857 h 2963334"/>
              <a:gd name="connsiteX153" fmla="*/ 8357810 w 8418286"/>
              <a:gd name="connsiteY153" fmla="*/ 387048 h 2963334"/>
              <a:gd name="connsiteX154" fmla="*/ 8382000 w 8418286"/>
              <a:gd name="connsiteY154" fmla="*/ 423334 h 2963334"/>
              <a:gd name="connsiteX155" fmla="*/ 8406191 w 8418286"/>
              <a:gd name="connsiteY155" fmla="*/ 471715 h 2963334"/>
              <a:gd name="connsiteX156" fmla="*/ 8418286 w 8418286"/>
              <a:gd name="connsiteY156" fmla="*/ 2939143 h 2963334"/>
              <a:gd name="connsiteX157" fmla="*/ 0 w 8418286"/>
              <a:gd name="connsiteY157" fmla="*/ 2963334 h 2963334"/>
              <a:gd name="connsiteX158" fmla="*/ 0 w 8418286"/>
              <a:gd name="connsiteY158" fmla="*/ 2588381 h 296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8418286" h="2963334">
                <a:moveTo>
                  <a:pt x="0" y="2709334"/>
                </a:moveTo>
                <a:lnTo>
                  <a:pt x="0" y="1693334"/>
                </a:lnTo>
                <a:lnTo>
                  <a:pt x="0" y="1693334"/>
                </a:lnTo>
                <a:cubicBezTo>
                  <a:pt x="44349" y="1689302"/>
                  <a:pt x="89193" y="1688977"/>
                  <a:pt x="133048" y="1681238"/>
                </a:cubicBezTo>
                <a:cubicBezTo>
                  <a:pt x="158159" y="1676807"/>
                  <a:pt x="180467" y="1661240"/>
                  <a:pt x="205619" y="1657048"/>
                </a:cubicBezTo>
                <a:lnTo>
                  <a:pt x="278191" y="1644953"/>
                </a:lnTo>
                <a:cubicBezTo>
                  <a:pt x="290286" y="1640921"/>
                  <a:pt x="303073" y="1638559"/>
                  <a:pt x="314476" y="1632857"/>
                </a:cubicBezTo>
                <a:cubicBezTo>
                  <a:pt x="359525" y="1610332"/>
                  <a:pt x="346919" y="1605822"/>
                  <a:pt x="387048" y="1572381"/>
                </a:cubicBezTo>
                <a:cubicBezTo>
                  <a:pt x="398215" y="1563075"/>
                  <a:pt x="411238" y="1556254"/>
                  <a:pt x="423333" y="1548191"/>
                </a:cubicBezTo>
                <a:cubicBezTo>
                  <a:pt x="471515" y="1475918"/>
                  <a:pt x="418894" y="1538760"/>
                  <a:pt x="483810" y="1499810"/>
                </a:cubicBezTo>
                <a:cubicBezTo>
                  <a:pt x="533116" y="1470226"/>
                  <a:pt x="482761" y="1478878"/>
                  <a:pt x="532191" y="1439334"/>
                </a:cubicBezTo>
                <a:cubicBezTo>
                  <a:pt x="542147" y="1431370"/>
                  <a:pt x="556381" y="1431270"/>
                  <a:pt x="568476" y="1427238"/>
                </a:cubicBezTo>
                <a:cubicBezTo>
                  <a:pt x="613225" y="1382491"/>
                  <a:pt x="583181" y="1409372"/>
                  <a:pt x="665238" y="1354667"/>
                </a:cubicBezTo>
                <a:cubicBezTo>
                  <a:pt x="677333" y="1346604"/>
                  <a:pt x="687733" y="1335074"/>
                  <a:pt x="701524" y="1330477"/>
                </a:cubicBezTo>
                <a:lnTo>
                  <a:pt x="774095" y="1306286"/>
                </a:lnTo>
                <a:lnTo>
                  <a:pt x="810381" y="1294191"/>
                </a:lnTo>
                <a:cubicBezTo>
                  <a:pt x="850375" y="1297267"/>
                  <a:pt x="986954" y="1294986"/>
                  <a:pt x="1040191" y="1330477"/>
                </a:cubicBezTo>
                <a:cubicBezTo>
                  <a:pt x="1052286" y="1338540"/>
                  <a:pt x="1065125" y="1345586"/>
                  <a:pt x="1076476" y="1354667"/>
                </a:cubicBezTo>
                <a:cubicBezTo>
                  <a:pt x="1085381" y="1361791"/>
                  <a:pt x="1090889" y="1372990"/>
                  <a:pt x="1100667" y="1378857"/>
                </a:cubicBezTo>
                <a:cubicBezTo>
                  <a:pt x="1111599" y="1385417"/>
                  <a:pt x="1125549" y="1385251"/>
                  <a:pt x="1136952" y="1390953"/>
                </a:cubicBezTo>
                <a:cubicBezTo>
                  <a:pt x="1167470" y="1406212"/>
                  <a:pt x="1174927" y="1416832"/>
                  <a:pt x="1197429" y="1439334"/>
                </a:cubicBezTo>
                <a:cubicBezTo>
                  <a:pt x="1233715" y="1427239"/>
                  <a:pt x="1279240" y="1430094"/>
                  <a:pt x="1306286" y="1403048"/>
                </a:cubicBezTo>
                <a:cubicBezTo>
                  <a:pt x="1318381" y="1390953"/>
                  <a:pt x="1329431" y="1377713"/>
                  <a:pt x="1342572" y="1366762"/>
                </a:cubicBezTo>
                <a:cubicBezTo>
                  <a:pt x="1353739" y="1357456"/>
                  <a:pt x="1367917" y="1352144"/>
                  <a:pt x="1378857" y="1342572"/>
                </a:cubicBezTo>
                <a:cubicBezTo>
                  <a:pt x="1464385" y="1267735"/>
                  <a:pt x="1405115" y="1293502"/>
                  <a:pt x="1475619" y="1270000"/>
                </a:cubicBezTo>
                <a:cubicBezTo>
                  <a:pt x="1483683" y="1261937"/>
                  <a:pt x="1493943" y="1255588"/>
                  <a:pt x="1499810" y="1245810"/>
                </a:cubicBezTo>
                <a:cubicBezTo>
                  <a:pt x="1506370" y="1234877"/>
                  <a:pt x="1503743" y="1219319"/>
                  <a:pt x="1511905" y="1209524"/>
                </a:cubicBezTo>
                <a:cubicBezTo>
                  <a:pt x="1524810" y="1194038"/>
                  <a:pt x="1546032" y="1187492"/>
                  <a:pt x="1560286" y="1173238"/>
                </a:cubicBezTo>
                <a:cubicBezTo>
                  <a:pt x="1570565" y="1162959"/>
                  <a:pt x="1575170" y="1148120"/>
                  <a:pt x="1584476" y="1136953"/>
                </a:cubicBezTo>
                <a:cubicBezTo>
                  <a:pt x="1627577" y="1085232"/>
                  <a:pt x="1609473" y="1114537"/>
                  <a:pt x="1657048" y="1076477"/>
                </a:cubicBezTo>
                <a:cubicBezTo>
                  <a:pt x="1665953" y="1069353"/>
                  <a:pt x="1672333" y="1059410"/>
                  <a:pt x="1681238" y="1052286"/>
                </a:cubicBezTo>
                <a:cubicBezTo>
                  <a:pt x="1692589" y="1043205"/>
                  <a:pt x="1706357" y="1037402"/>
                  <a:pt x="1717524" y="1028096"/>
                </a:cubicBezTo>
                <a:cubicBezTo>
                  <a:pt x="1810667" y="950478"/>
                  <a:pt x="1699995" y="1027688"/>
                  <a:pt x="1790095" y="967619"/>
                </a:cubicBezTo>
                <a:cubicBezTo>
                  <a:pt x="1870730" y="971651"/>
                  <a:pt x="1952961" y="963248"/>
                  <a:pt x="2032000" y="979715"/>
                </a:cubicBezTo>
                <a:cubicBezTo>
                  <a:pt x="2054328" y="984367"/>
                  <a:pt x="2064254" y="1011969"/>
                  <a:pt x="2080381" y="1028096"/>
                </a:cubicBezTo>
                <a:cubicBezTo>
                  <a:pt x="2088445" y="1036159"/>
                  <a:pt x="2093390" y="1050050"/>
                  <a:pt x="2104572" y="1052286"/>
                </a:cubicBezTo>
                <a:cubicBezTo>
                  <a:pt x="2124731" y="1056318"/>
                  <a:pt x="2145215" y="1058972"/>
                  <a:pt x="2165048" y="1064381"/>
                </a:cubicBezTo>
                <a:cubicBezTo>
                  <a:pt x="2189648" y="1071090"/>
                  <a:pt x="2237619" y="1088572"/>
                  <a:pt x="2237619" y="1088572"/>
                </a:cubicBezTo>
                <a:cubicBezTo>
                  <a:pt x="2245683" y="1096635"/>
                  <a:pt x="2252032" y="1106895"/>
                  <a:pt x="2261810" y="1112762"/>
                </a:cubicBezTo>
                <a:cubicBezTo>
                  <a:pt x="2272742" y="1119321"/>
                  <a:pt x="2285444" y="1123276"/>
                  <a:pt x="2298095" y="1124857"/>
                </a:cubicBezTo>
                <a:cubicBezTo>
                  <a:pt x="2350257" y="1131377"/>
                  <a:pt x="2402920" y="1132921"/>
                  <a:pt x="2455333" y="1136953"/>
                </a:cubicBezTo>
                <a:cubicBezTo>
                  <a:pt x="2481724" y="1216120"/>
                  <a:pt x="2445071" y="1138419"/>
                  <a:pt x="2503714" y="1185334"/>
                </a:cubicBezTo>
                <a:cubicBezTo>
                  <a:pt x="2532192" y="1208117"/>
                  <a:pt x="2519225" y="1229375"/>
                  <a:pt x="2552095" y="1245810"/>
                </a:cubicBezTo>
                <a:cubicBezTo>
                  <a:pt x="2574902" y="1257214"/>
                  <a:pt x="2600476" y="1261936"/>
                  <a:pt x="2624667" y="1270000"/>
                </a:cubicBezTo>
                <a:lnTo>
                  <a:pt x="2660952" y="1282096"/>
                </a:lnTo>
                <a:lnTo>
                  <a:pt x="2733524" y="1306286"/>
                </a:lnTo>
                <a:lnTo>
                  <a:pt x="2769810" y="1318381"/>
                </a:lnTo>
                <a:cubicBezTo>
                  <a:pt x="2781905" y="1326445"/>
                  <a:pt x="2794744" y="1333491"/>
                  <a:pt x="2806095" y="1342572"/>
                </a:cubicBezTo>
                <a:cubicBezTo>
                  <a:pt x="2843591" y="1372569"/>
                  <a:pt x="2816940" y="1366137"/>
                  <a:pt x="2866572" y="1390953"/>
                </a:cubicBezTo>
                <a:cubicBezTo>
                  <a:pt x="2883924" y="1399629"/>
                  <a:pt x="2935737" y="1411268"/>
                  <a:pt x="2951238" y="1415143"/>
                </a:cubicBezTo>
                <a:cubicBezTo>
                  <a:pt x="2967365" y="1439334"/>
                  <a:pt x="2979061" y="1467157"/>
                  <a:pt x="2999619" y="1487715"/>
                </a:cubicBezTo>
                <a:lnTo>
                  <a:pt x="3048000" y="1536096"/>
                </a:lnTo>
                <a:lnTo>
                  <a:pt x="3072191" y="1560286"/>
                </a:lnTo>
                <a:cubicBezTo>
                  <a:pt x="3100849" y="1588944"/>
                  <a:pt x="3127913" y="1619177"/>
                  <a:pt x="3168952" y="1632857"/>
                </a:cubicBezTo>
                <a:lnTo>
                  <a:pt x="3205238" y="1644953"/>
                </a:lnTo>
                <a:cubicBezTo>
                  <a:pt x="3249988" y="1689701"/>
                  <a:pt x="3223103" y="1659654"/>
                  <a:pt x="3277810" y="1741715"/>
                </a:cubicBezTo>
                <a:cubicBezTo>
                  <a:pt x="3285873" y="1753810"/>
                  <a:pt x="3291721" y="1767721"/>
                  <a:pt x="3302000" y="1778000"/>
                </a:cubicBezTo>
                <a:cubicBezTo>
                  <a:pt x="3321508" y="1797508"/>
                  <a:pt x="3335774" y="1814937"/>
                  <a:pt x="3362476" y="1826381"/>
                </a:cubicBezTo>
                <a:cubicBezTo>
                  <a:pt x="3377755" y="1832929"/>
                  <a:pt x="3394730" y="1834445"/>
                  <a:pt x="3410857" y="1838477"/>
                </a:cubicBezTo>
                <a:cubicBezTo>
                  <a:pt x="3469272" y="1896889"/>
                  <a:pt x="3395037" y="1825820"/>
                  <a:pt x="3471333" y="1886857"/>
                </a:cubicBezTo>
                <a:cubicBezTo>
                  <a:pt x="3480238" y="1893981"/>
                  <a:pt x="3485324" y="1905948"/>
                  <a:pt x="3495524" y="1911048"/>
                </a:cubicBezTo>
                <a:cubicBezTo>
                  <a:pt x="3518331" y="1922451"/>
                  <a:pt x="3568095" y="1935238"/>
                  <a:pt x="3568095" y="1935238"/>
                </a:cubicBezTo>
                <a:cubicBezTo>
                  <a:pt x="3580190" y="1943302"/>
                  <a:pt x="3590719" y="1954461"/>
                  <a:pt x="3604381" y="1959429"/>
                </a:cubicBezTo>
                <a:cubicBezTo>
                  <a:pt x="3671579" y="1983865"/>
                  <a:pt x="3727888" y="1986962"/>
                  <a:pt x="3797905" y="1995715"/>
                </a:cubicBezTo>
                <a:cubicBezTo>
                  <a:pt x="3810000" y="1999747"/>
                  <a:pt x="3824235" y="1999845"/>
                  <a:pt x="3834191" y="2007810"/>
                </a:cubicBezTo>
                <a:cubicBezTo>
                  <a:pt x="3845542" y="2016891"/>
                  <a:pt x="3849300" y="2032745"/>
                  <a:pt x="3858381" y="2044096"/>
                </a:cubicBezTo>
                <a:cubicBezTo>
                  <a:pt x="3878075" y="2068714"/>
                  <a:pt x="3891919" y="2074518"/>
                  <a:pt x="3918857" y="2092477"/>
                </a:cubicBezTo>
                <a:cubicBezTo>
                  <a:pt x="3955143" y="2088445"/>
                  <a:pt x="3994013" y="2094423"/>
                  <a:pt x="4027714" y="2080381"/>
                </a:cubicBezTo>
                <a:cubicBezTo>
                  <a:pt x="4046322" y="2072628"/>
                  <a:pt x="4052283" y="2048404"/>
                  <a:pt x="4064000" y="2032000"/>
                </a:cubicBezTo>
                <a:cubicBezTo>
                  <a:pt x="4072449" y="2020171"/>
                  <a:pt x="4078731" y="2006752"/>
                  <a:pt x="4088191" y="1995715"/>
                </a:cubicBezTo>
                <a:cubicBezTo>
                  <a:pt x="4103034" y="1978399"/>
                  <a:pt x="4123921" y="1966311"/>
                  <a:pt x="4136572" y="1947334"/>
                </a:cubicBezTo>
                <a:cubicBezTo>
                  <a:pt x="4144635" y="1935239"/>
                  <a:pt x="4154261" y="1924050"/>
                  <a:pt x="4160762" y="1911048"/>
                </a:cubicBezTo>
                <a:cubicBezTo>
                  <a:pt x="4166464" y="1899644"/>
                  <a:pt x="4165447" y="1885137"/>
                  <a:pt x="4172857" y="1874762"/>
                </a:cubicBezTo>
                <a:cubicBezTo>
                  <a:pt x="4186113" y="1856203"/>
                  <a:pt x="4221238" y="1826381"/>
                  <a:pt x="4221238" y="1826381"/>
                </a:cubicBezTo>
                <a:cubicBezTo>
                  <a:pt x="4225270" y="1810254"/>
                  <a:pt x="4227652" y="1793622"/>
                  <a:pt x="4233333" y="1778000"/>
                </a:cubicBezTo>
                <a:cubicBezTo>
                  <a:pt x="4289430" y="1623734"/>
                  <a:pt x="4251799" y="1760799"/>
                  <a:pt x="4293810" y="1620762"/>
                </a:cubicBezTo>
                <a:cubicBezTo>
                  <a:pt x="4306451" y="1578627"/>
                  <a:pt x="4308136" y="1556293"/>
                  <a:pt x="4318000" y="1511905"/>
                </a:cubicBezTo>
                <a:cubicBezTo>
                  <a:pt x="4321606" y="1495678"/>
                  <a:pt x="4326063" y="1479651"/>
                  <a:pt x="4330095" y="1463524"/>
                </a:cubicBezTo>
                <a:cubicBezTo>
                  <a:pt x="4334339" y="1425328"/>
                  <a:pt x="4337747" y="1350390"/>
                  <a:pt x="4354286" y="1306286"/>
                </a:cubicBezTo>
                <a:cubicBezTo>
                  <a:pt x="4360617" y="1289404"/>
                  <a:pt x="4370413" y="1274032"/>
                  <a:pt x="4378476" y="1257905"/>
                </a:cubicBezTo>
                <a:cubicBezTo>
                  <a:pt x="4382508" y="1233715"/>
                  <a:pt x="4385762" y="1209382"/>
                  <a:pt x="4390572" y="1185334"/>
                </a:cubicBezTo>
                <a:cubicBezTo>
                  <a:pt x="4398166" y="1147363"/>
                  <a:pt x="4403234" y="1135252"/>
                  <a:pt x="4414762" y="1100667"/>
                </a:cubicBezTo>
                <a:cubicBezTo>
                  <a:pt x="4420299" y="1001008"/>
                  <a:pt x="4417580" y="906552"/>
                  <a:pt x="4438952" y="810381"/>
                </a:cubicBezTo>
                <a:cubicBezTo>
                  <a:pt x="4441718" y="797935"/>
                  <a:pt x="4445346" y="785499"/>
                  <a:pt x="4451048" y="774096"/>
                </a:cubicBezTo>
                <a:cubicBezTo>
                  <a:pt x="4457549" y="761094"/>
                  <a:pt x="4467175" y="749905"/>
                  <a:pt x="4475238" y="737810"/>
                </a:cubicBezTo>
                <a:cubicBezTo>
                  <a:pt x="4484495" y="691525"/>
                  <a:pt x="4496813" y="619968"/>
                  <a:pt x="4511524" y="568477"/>
                </a:cubicBezTo>
                <a:cubicBezTo>
                  <a:pt x="4515027" y="556218"/>
                  <a:pt x="4519587" y="544286"/>
                  <a:pt x="4523619" y="532191"/>
                </a:cubicBezTo>
                <a:cubicBezTo>
                  <a:pt x="4527651" y="483810"/>
                  <a:pt x="4529298" y="435171"/>
                  <a:pt x="4535714" y="387048"/>
                </a:cubicBezTo>
                <a:cubicBezTo>
                  <a:pt x="4537399" y="374410"/>
                  <a:pt x="4545310" y="363264"/>
                  <a:pt x="4547810" y="350762"/>
                </a:cubicBezTo>
                <a:cubicBezTo>
                  <a:pt x="4553401" y="322807"/>
                  <a:pt x="4554314" y="294051"/>
                  <a:pt x="4559905" y="266096"/>
                </a:cubicBezTo>
                <a:cubicBezTo>
                  <a:pt x="4562405" y="253594"/>
                  <a:pt x="4568498" y="242069"/>
                  <a:pt x="4572000" y="229810"/>
                </a:cubicBezTo>
                <a:cubicBezTo>
                  <a:pt x="4576567" y="213826"/>
                  <a:pt x="4578258" y="196994"/>
                  <a:pt x="4584095" y="181429"/>
                </a:cubicBezTo>
                <a:cubicBezTo>
                  <a:pt x="4621676" y="81212"/>
                  <a:pt x="4590293" y="172131"/>
                  <a:pt x="4632476" y="108857"/>
                </a:cubicBezTo>
                <a:cubicBezTo>
                  <a:pt x="4642477" y="93855"/>
                  <a:pt x="4645597" y="74709"/>
                  <a:pt x="4656667" y="60477"/>
                </a:cubicBezTo>
                <a:cubicBezTo>
                  <a:pt x="4674170" y="37973"/>
                  <a:pt x="4717143" y="0"/>
                  <a:pt x="4717143" y="0"/>
                </a:cubicBezTo>
                <a:cubicBezTo>
                  <a:pt x="4769556" y="4032"/>
                  <a:pt x="4822834" y="1787"/>
                  <a:pt x="4874381" y="12096"/>
                </a:cubicBezTo>
                <a:cubicBezTo>
                  <a:pt x="4885563" y="14332"/>
                  <a:pt x="4891448" y="27381"/>
                  <a:pt x="4898572" y="36286"/>
                </a:cubicBezTo>
                <a:cubicBezTo>
                  <a:pt x="4944789" y="94056"/>
                  <a:pt x="4905049" y="49242"/>
                  <a:pt x="4934857" y="108857"/>
                </a:cubicBezTo>
                <a:cubicBezTo>
                  <a:pt x="4941358" y="121859"/>
                  <a:pt x="4950984" y="133048"/>
                  <a:pt x="4959048" y="145143"/>
                </a:cubicBezTo>
                <a:cubicBezTo>
                  <a:pt x="4968634" y="173902"/>
                  <a:pt x="4978176" y="199435"/>
                  <a:pt x="4983238" y="229810"/>
                </a:cubicBezTo>
                <a:cubicBezTo>
                  <a:pt x="5019266" y="445985"/>
                  <a:pt x="4976286" y="253860"/>
                  <a:pt x="5007429" y="362857"/>
                </a:cubicBezTo>
                <a:cubicBezTo>
                  <a:pt x="5011996" y="378841"/>
                  <a:pt x="5012976" y="395959"/>
                  <a:pt x="5019524" y="411238"/>
                </a:cubicBezTo>
                <a:cubicBezTo>
                  <a:pt x="5025250" y="424599"/>
                  <a:pt x="5037213" y="434522"/>
                  <a:pt x="5043714" y="447524"/>
                </a:cubicBezTo>
                <a:cubicBezTo>
                  <a:pt x="5067258" y="494611"/>
                  <a:pt x="5044646" y="477920"/>
                  <a:pt x="5067905" y="532191"/>
                </a:cubicBezTo>
                <a:cubicBezTo>
                  <a:pt x="5073631" y="545552"/>
                  <a:pt x="5086191" y="555193"/>
                  <a:pt x="5092095" y="568477"/>
                </a:cubicBezTo>
                <a:cubicBezTo>
                  <a:pt x="5102451" y="591778"/>
                  <a:pt x="5104883" y="618241"/>
                  <a:pt x="5116286" y="641048"/>
                </a:cubicBezTo>
                <a:cubicBezTo>
                  <a:pt x="5124349" y="657175"/>
                  <a:pt x="5134145" y="672547"/>
                  <a:pt x="5140476" y="689429"/>
                </a:cubicBezTo>
                <a:cubicBezTo>
                  <a:pt x="5146313" y="704994"/>
                  <a:pt x="5146735" y="722245"/>
                  <a:pt x="5152572" y="737810"/>
                </a:cubicBezTo>
                <a:cubicBezTo>
                  <a:pt x="5184379" y="822628"/>
                  <a:pt x="5165861" y="752295"/>
                  <a:pt x="5200952" y="822477"/>
                </a:cubicBezTo>
                <a:cubicBezTo>
                  <a:pt x="5210662" y="841896"/>
                  <a:pt x="5217840" y="862506"/>
                  <a:pt x="5225143" y="882953"/>
                </a:cubicBezTo>
                <a:cubicBezTo>
                  <a:pt x="5238008" y="918973"/>
                  <a:pt x="5249334" y="955524"/>
                  <a:pt x="5261429" y="991810"/>
                </a:cubicBezTo>
                <a:cubicBezTo>
                  <a:pt x="5265461" y="1003905"/>
                  <a:pt x="5271024" y="1015594"/>
                  <a:pt x="5273524" y="1028096"/>
                </a:cubicBezTo>
                <a:cubicBezTo>
                  <a:pt x="5290620" y="1113579"/>
                  <a:pt x="5279117" y="1069065"/>
                  <a:pt x="5309810" y="1161143"/>
                </a:cubicBezTo>
                <a:cubicBezTo>
                  <a:pt x="5350457" y="1283082"/>
                  <a:pt x="5288440" y="1093944"/>
                  <a:pt x="5334000" y="1245810"/>
                </a:cubicBezTo>
                <a:cubicBezTo>
                  <a:pt x="5341327" y="1270234"/>
                  <a:pt x="5350127" y="1294191"/>
                  <a:pt x="5358191" y="1318381"/>
                </a:cubicBezTo>
                <a:lnTo>
                  <a:pt x="5382381" y="1390953"/>
                </a:lnTo>
                <a:cubicBezTo>
                  <a:pt x="5386413" y="1403048"/>
                  <a:pt x="5391976" y="1414736"/>
                  <a:pt x="5394476" y="1427238"/>
                </a:cubicBezTo>
                <a:cubicBezTo>
                  <a:pt x="5398508" y="1447397"/>
                  <a:pt x="5395168" y="1470609"/>
                  <a:pt x="5406572" y="1487715"/>
                </a:cubicBezTo>
                <a:cubicBezTo>
                  <a:pt x="5413644" y="1498323"/>
                  <a:pt x="5430762" y="1495778"/>
                  <a:pt x="5442857" y="1499810"/>
                </a:cubicBezTo>
                <a:cubicBezTo>
                  <a:pt x="5471079" y="1495778"/>
                  <a:pt x="5500478" y="1496730"/>
                  <a:pt x="5527524" y="1487715"/>
                </a:cubicBezTo>
                <a:cubicBezTo>
                  <a:pt x="5538342" y="1484109"/>
                  <a:pt x="5542226" y="1469850"/>
                  <a:pt x="5551714" y="1463524"/>
                </a:cubicBezTo>
                <a:cubicBezTo>
                  <a:pt x="5566716" y="1453522"/>
                  <a:pt x="5583968" y="1447397"/>
                  <a:pt x="5600095" y="1439334"/>
                </a:cubicBezTo>
                <a:cubicBezTo>
                  <a:pt x="5658509" y="1380920"/>
                  <a:pt x="5587439" y="1455153"/>
                  <a:pt x="5648476" y="1378857"/>
                </a:cubicBezTo>
                <a:cubicBezTo>
                  <a:pt x="5655600" y="1369952"/>
                  <a:pt x="5664603" y="1362730"/>
                  <a:pt x="5672667" y="1354667"/>
                </a:cubicBezTo>
                <a:cubicBezTo>
                  <a:pt x="5703066" y="1263467"/>
                  <a:pt x="5662061" y="1375876"/>
                  <a:pt x="5708952" y="1282096"/>
                </a:cubicBezTo>
                <a:cubicBezTo>
                  <a:pt x="5714654" y="1270692"/>
                  <a:pt x="5716026" y="1257529"/>
                  <a:pt x="5721048" y="1245810"/>
                </a:cubicBezTo>
                <a:cubicBezTo>
                  <a:pt x="5739465" y="1202838"/>
                  <a:pt x="5745132" y="1197587"/>
                  <a:pt x="5769429" y="1161143"/>
                </a:cubicBezTo>
                <a:cubicBezTo>
                  <a:pt x="5826928" y="988642"/>
                  <a:pt x="5769146" y="1168175"/>
                  <a:pt x="5805714" y="1040191"/>
                </a:cubicBezTo>
                <a:cubicBezTo>
                  <a:pt x="5817220" y="999921"/>
                  <a:pt x="5822341" y="1000907"/>
                  <a:pt x="5829905" y="955524"/>
                </a:cubicBezTo>
                <a:cubicBezTo>
                  <a:pt x="5835249" y="923461"/>
                  <a:pt x="5836185" y="890743"/>
                  <a:pt x="5842000" y="858762"/>
                </a:cubicBezTo>
                <a:cubicBezTo>
                  <a:pt x="5844281" y="846218"/>
                  <a:pt x="5851003" y="834846"/>
                  <a:pt x="5854095" y="822477"/>
                </a:cubicBezTo>
                <a:cubicBezTo>
                  <a:pt x="5859081" y="802533"/>
                  <a:pt x="5862159" y="782159"/>
                  <a:pt x="5866191" y="762000"/>
                </a:cubicBezTo>
                <a:cubicBezTo>
                  <a:pt x="5870223" y="693460"/>
                  <a:pt x="5869406" y="624462"/>
                  <a:pt x="5878286" y="556381"/>
                </a:cubicBezTo>
                <a:cubicBezTo>
                  <a:pt x="5881584" y="531096"/>
                  <a:pt x="5884446" y="501840"/>
                  <a:pt x="5902476" y="483810"/>
                </a:cubicBezTo>
                <a:cubicBezTo>
                  <a:pt x="5996788" y="389498"/>
                  <a:pt x="5840897" y="542226"/>
                  <a:pt x="5962952" y="435429"/>
                </a:cubicBezTo>
                <a:cubicBezTo>
                  <a:pt x="5984407" y="416656"/>
                  <a:pt x="5996383" y="383969"/>
                  <a:pt x="6023429" y="374953"/>
                </a:cubicBezTo>
                <a:lnTo>
                  <a:pt x="6096000" y="350762"/>
                </a:lnTo>
                <a:cubicBezTo>
                  <a:pt x="6128253" y="254004"/>
                  <a:pt x="6079874" y="366888"/>
                  <a:pt x="6144381" y="302381"/>
                </a:cubicBezTo>
                <a:cubicBezTo>
                  <a:pt x="6153396" y="293366"/>
                  <a:pt x="6150774" y="277499"/>
                  <a:pt x="6156476" y="266096"/>
                </a:cubicBezTo>
                <a:cubicBezTo>
                  <a:pt x="6162977" y="253094"/>
                  <a:pt x="6172603" y="241905"/>
                  <a:pt x="6180667" y="229810"/>
                </a:cubicBezTo>
                <a:cubicBezTo>
                  <a:pt x="6184699" y="217715"/>
                  <a:pt x="6184797" y="203480"/>
                  <a:pt x="6192762" y="193524"/>
                </a:cubicBezTo>
                <a:cubicBezTo>
                  <a:pt x="6201843" y="182173"/>
                  <a:pt x="6217697" y="178415"/>
                  <a:pt x="6229048" y="169334"/>
                </a:cubicBezTo>
                <a:cubicBezTo>
                  <a:pt x="6237953" y="162210"/>
                  <a:pt x="6245175" y="153207"/>
                  <a:pt x="6253238" y="145143"/>
                </a:cubicBezTo>
                <a:lnTo>
                  <a:pt x="6966857" y="169334"/>
                </a:lnTo>
                <a:cubicBezTo>
                  <a:pt x="6991048" y="173366"/>
                  <a:pt x="7014912" y="180838"/>
                  <a:pt x="7039429" y="181429"/>
                </a:cubicBezTo>
                <a:cubicBezTo>
                  <a:pt x="7349809" y="188908"/>
                  <a:pt x="7660318" y="189492"/>
                  <a:pt x="7970762" y="193524"/>
                </a:cubicBezTo>
                <a:cubicBezTo>
                  <a:pt x="8035270" y="197556"/>
                  <a:pt x="8099973" y="199188"/>
                  <a:pt x="8164286" y="205619"/>
                </a:cubicBezTo>
                <a:cubicBezTo>
                  <a:pt x="8180827" y="207273"/>
                  <a:pt x="8198836" y="208494"/>
                  <a:pt x="8212667" y="217715"/>
                </a:cubicBezTo>
                <a:cubicBezTo>
                  <a:pt x="8224762" y="225778"/>
                  <a:pt x="8227776" y="242649"/>
                  <a:pt x="8236857" y="254000"/>
                </a:cubicBezTo>
                <a:cubicBezTo>
                  <a:pt x="8243981" y="262905"/>
                  <a:pt x="8253924" y="269286"/>
                  <a:pt x="8261048" y="278191"/>
                </a:cubicBezTo>
                <a:cubicBezTo>
                  <a:pt x="8270129" y="289542"/>
                  <a:pt x="8273887" y="305396"/>
                  <a:pt x="8285238" y="314477"/>
                </a:cubicBezTo>
                <a:cubicBezTo>
                  <a:pt x="8295194" y="322442"/>
                  <a:pt x="8309429" y="322540"/>
                  <a:pt x="8321524" y="326572"/>
                </a:cubicBezTo>
                <a:cubicBezTo>
                  <a:pt x="8325556" y="338667"/>
                  <a:pt x="8327060" y="351925"/>
                  <a:pt x="8333619" y="362857"/>
                </a:cubicBezTo>
                <a:cubicBezTo>
                  <a:pt x="8339486" y="372636"/>
                  <a:pt x="8350686" y="378143"/>
                  <a:pt x="8357810" y="387048"/>
                </a:cubicBezTo>
                <a:cubicBezTo>
                  <a:pt x="8366891" y="398399"/>
                  <a:pt x="8375499" y="410332"/>
                  <a:pt x="8382000" y="423334"/>
                </a:cubicBezTo>
                <a:cubicBezTo>
                  <a:pt x="8409796" y="478926"/>
                  <a:pt x="8378864" y="444388"/>
                  <a:pt x="8406191" y="471715"/>
                </a:cubicBezTo>
                <a:cubicBezTo>
                  <a:pt x="8410223" y="1294191"/>
                  <a:pt x="8414254" y="2116667"/>
                  <a:pt x="8418286" y="2939143"/>
                </a:cubicBezTo>
                <a:lnTo>
                  <a:pt x="0" y="2963334"/>
                </a:lnTo>
                <a:lnTo>
                  <a:pt x="0" y="2588381"/>
                </a:lnTo>
              </a:path>
            </a:pathLst>
          </a:custGeom>
          <a:solidFill>
            <a:srgbClr val="FA980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70" y="3967540"/>
            <a:ext cx="676729" cy="676729"/>
          </a:xfrm>
          <a:prstGeom prst="rect">
            <a:avLst/>
          </a:prstGeom>
        </p:spPr>
      </p:pic>
      <p:cxnSp>
        <p:nvCxnSpPr>
          <p:cNvPr id="4" name="Curved Connector 3"/>
          <p:cNvCxnSpPr>
            <a:stCxn id="12" idx="1"/>
          </p:cNvCxnSpPr>
          <p:nvPr/>
        </p:nvCxnSpPr>
        <p:spPr>
          <a:xfrm rot="10800000">
            <a:off x="2624668" y="4124477"/>
            <a:ext cx="523403" cy="18142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53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571" y="192629"/>
            <a:ext cx="8381220" cy="1470025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CE7D0D"/>
                </a:solidFill>
              </a:rPr>
              <a:t>T</a:t>
            </a:r>
            <a:r>
              <a:rPr lang="en-US" u="sng" dirty="0" smtClean="0">
                <a:solidFill>
                  <a:srgbClr val="CE7D0D"/>
                </a:solidFill>
              </a:rPr>
              <a:t>ree building methods: </a:t>
            </a:r>
            <a:r>
              <a:rPr lang="en-US" dirty="0" smtClean="0">
                <a:solidFill>
                  <a:srgbClr val="000000"/>
                </a:solidFill>
              </a:rPr>
              <a:t>Bayesian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(Metropolis-Coupled MCMC or MC</a:t>
            </a:r>
            <a:r>
              <a:rPr lang="en-US" baseline="30000" dirty="0" smtClean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)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9180" y="6543861"/>
            <a:ext cx="5524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A980E"/>
                </a:solidFill>
              </a:rPr>
              <a:t>Source</a:t>
            </a:r>
            <a:r>
              <a:rPr lang="en-US" sz="1400" dirty="0" err="1"/>
              <a:t>:http</a:t>
            </a:r>
            <a:r>
              <a:rPr lang="en-US" sz="1400" dirty="0"/>
              <a:t>://</a:t>
            </a:r>
            <a:r>
              <a:rPr lang="en-US" sz="1400" dirty="0" err="1"/>
              <a:t>www.wikiwand.com</a:t>
            </a:r>
            <a:r>
              <a:rPr lang="en-US" sz="1400" dirty="0"/>
              <a:t>/en/</a:t>
            </a:r>
            <a:r>
              <a:rPr lang="en-US" sz="1400" dirty="0" err="1"/>
              <a:t>Bayesian_inference_in_phylogeny</a:t>
            </a:r>
            <a:endParaRPr lang="en-US" sz="1400" dirty="0"/>
          </a:p>
        </p:txBody>
      </p:sp>
      <p:sp>
        <p:nvSpPr>
          <p:cNvPr id="10" name="Freeform 9"/>
          <p:cNvSpPr/>
          <p:nvPr/>
        </p:nvSpPr>
        <p:spPr>
          <a:xfrm>
            <a:off x="665238" y="3471333"/>
            <a:ext cx="8418286" cy="2963334"/>
          </a:xfrm>
          <a:custGeom>
            <a:avLst/>
            <a:gdLst>
              <a:gd name="connsiteX0" fmla="*/ 0 w 8418286"/>
              <a:gd name="connsiteY0" fmla="*/ 2709334 h 2963334"/>
              <a:gd name="connsiteX1" fmla="*/ 0 w 8418286"/>
              <a:gd name="connsiteY1" fmla="*/ 1693334 h 2963334"/>
              <a:gd name="connsiteX2" fmla="*/ 0 w 8418286"/>
              <a:gd name="connsiteY2" fmla="*/ 1693334 h 2963334"/>
              <a:gd name="connsiteX3" fmla="*/ 133048 w 8418286"/>
              <a:gd name="connsiteY3" fmla="*/ 1681238 h 2963334"/>
              <a:gd name="connsiteX4" fmla="*/ 205619 w 8418286"/>
              <a:gd name="connsiteY4" fmla="*/ 1657048 h 2963334"/>
              <a:gd name="connsiteX5" fmla="*/ 278191 w 8418286"/>
              <a:gd name="connsiteY5" fmla="*/ 1644953 h 2963334"/>
              <a:gd name="connsiteX6" fmla="*/ 314476 w 8418286"/>
              <a:gd name="connsiteY6" fmla="*/ 1632857 h 2963334"/>
              <a:gd name="connsiteX7" fmla="*/ 387048 w 8418286"/>
              <a:gd name="connsiteY7" fmla="*/ 1572381 h 2963334"/>
              <a:gd name="connsiteX8" fmla="*/ 423333 w 8418286"/>
              <a:gd name="connsiteY8" fmla="*/ 1548191 h 2963334"/>
              <a:gd name="connsiteX9" fmla="*/ 483810 w 8418286"/>
              <a:gd name="connsiteY9" fmla="*/ 1499810 h 2963334"/>
              <a:gd name="connsiteX10" fmla="*/ 532191 w 8418286"/>
              <a:gd name="connsiteY10" fmla="*/ 1439334 h 2963334"/>
              <a:gd name="connsiteX11" fmla="*/ 568476 w 8418286"/>
              <a:gd name="connsiteY11" fmla="*/ 1427238 h 2963334"/>
              <a:gd name="connsiteX12" fmla="*/ 665238 w 8418286"/>
              <a:gd name="connsiteY12" fmla="*/ 1354667 h 2963334"/>
              <a:gd name="connsiteX13" fmla="*/ 701524 w 8418286"/>
              <a:gd name="connsiteY13" fmla="*/ 1330477 h 2963334"/>
              <a:gd name="connsiteX14" fmla="*/ 774095 w 8418286"/>
              <a:gd name="connsiteY14" fmla="*/ 1306286 h 2963334"/>
              <a:gd name="connsiteX15" fmla="*/ 810381 w 8418286"/>
              <a:gd name="connsiteY15" fmla="*/ 1294191 h 2963334"/>
              <a:gd name="connsiteX16" fmla="*/ 1040191 w 8418286"/>
              <a:gd name="connsiteY16" fmla="*/ 1330477 h 2963334"/>
              <a:gd name="connsiteX17" fmla="*/ 1076476 w 8418286"/>
              <a:gd name="connsiteY17" fmla="*/ 1354667 h 2963334"/>
              <a:gd name="connsiteX18" fmla="*/ 1100667 w 8418286"/>
              <a:gd name="connsiteY18" fmla="*/ 1378857 h 2963334"/>
              <a:gd name="connsiteX19" fmla="*/ 1136952 w 8418286"/>
              <a:gd name="connsiteY19" fmla="*/ 1390953 h 2963334"/>
              <a:gd name="connsiteX20" fmla="*/ 1197429 w 8418286"/>
              <a:gd name="connsiteY20" fmla="*/ 1439334 h 2963334"/>
              <a:gd name="connsiteX21" fmla="*/ 1306286 w 8418286"/>
              <a:gd name="connsiteY21" fmla="*/ 1403048 h 2963334"/>
              <a:gd name="connsiteX22" fmla="*/ 1342572 w 8418286"/>
              <a:gd name="connsiteY22" fmla="*/ 1366762 h 2963334"/>
              <a:gd name="connsiteX23" fmla="*/ 1378857 w 8418286"/>
              <a:gd name="connsiteY23" fmla="*/ 1342572 h 2963334"/>
              <a:gd name="connsiteX24" fmla="*/ 1475619 w 8418286"/>
              <a:gd name="connsiteY24" fmla="*/ 1270000 h 2963334"/>
              <a:gd name="connsiteX25" fmla="*/ 1499810 w 8418286"/>
              <a:gd name="connsiteY25" fmla="*/ 1245810 h 2963334"/>
              <a:gd name="connsiteX26" fmla="*/ 1511905 w 8418286"/>
              <a:gd name="connsiteY26" fmla="*/ 1209524 h 2963334"/>
              <a:gd name="connsiteX27" fmla="*/ 1560286 w 8418286"/>
              <a:gd name="connsiteY27" fmla="*/ 1173238 h 2963334"/>
              <a:gd name="connsiteX28" fmla="*/ 1584476 w 8418286"/>
              <a:gd name="connsiteY28" fmla="*/ 1136953 h 2963334"/>
              <a:gd name="connsiteX29" fmla="*/ 1657048 w 8418286"/>
              <a:gd name="connsiteY29" fmla="*/ 1076477 h 2963334"/>
              <a:gd name="connsiteX30" fmla="*/ 1681238 w 8418286"/>
              <a:gd name="connsiteY30" fmla="*/ 1052286 h 2963334"/>
              <a:gd name="connsiteX31" fmla="*/ 1717524 w 8418286"/>
              <a:gd name="connsiteY31" fmla="*/ 1028096 h 2963334"/>
              <a:gd name="connsiteX32" fmla="*/ 1790095 w 8418286"/>
              <a:gd name="connsiteY32" fmla="*/ 967619 h 2963334"/>
              <a:gd name="connsiteX33" fmla="*/ 2032000 w 8418286"/>
              <a:gd name="connsiteY33" fmla="*/ 979715 h 2963334"/>
              <a:gd name="connsiteX34" fmla="*/ 2080381 w 8418286"/>
              <a:gd name="connsiteY34" fmla="*/ 1028096 h 2963334"/>
              <a:gd name="connsiteX35" fmla="*/ 2104572 w 8418286"/>
              <a:gd name="connsiteY35" fmla="*/ 1052286 h 2963334"/>
              <a:gd name="connsiteX36" fmla="*/ 2165048 w 8418286"/>
              <a:gd name="connsiteY36" fmla="*/ 1064381 h 2963334"/>
              <a:gd name="connsiteX37" fmla="*/ 2237619 w 8418286"/>
              <a:gd name="connsiteY37" fmla="*/ 1088572 h 2963334"/>
              <a:gd name="connsiteX38" fmla="*/ 2261810 w 8418286"/>
              <a:gd name="connsiteY38" fmla="*/ 1112762 h 2963334"/>
              <a:gd name="connsiteX39" fmla="*/ 2298095 w 8418286"/>
              <a:gd name="connsiteY39" fmla="*/ 1124857 h 2963334"/>
              <a:gd name="connsiteX40" fmla="*/ 2455333 w 8418286"/>
              <a:gd name="connsiteY40" fmla="*/ 1136953 h 2963334"/>
              <a:gd name="connsiteX41" fmla="*/ 2503714 w 8418286"/>
              <a:gd name="connsiteY41" fmla="*/ 1185334 h 2963334"/>
              <a:gd name="connsiteX42" fmla="*/ 2552095 w 8418286"/>
              <a:gd name="connsiteY42" fmla="*/ 1245810 h 2963334"/>
              <a:gd name="connsiteX43" fmla="*/ 2624667 w 8418286"/>
              <a:gd name="connsiteY43" fmla="*/ 1270000 h 2963334"/>
              <a:gd name="connsiteX44" fmla="*/ 2660952 w 8418286"/>
              <a:gd name="connsiteY44" fmla="*/ 1282096 h 2963334"/>
              <a:gd name="connsiteX45" fmla="*/ 2733524 w 8418286"/>
              <a:gd name="connsiteY45" fmla="*/ 1306286 h 2963334"/>
              <a:gd name="connsiteX46" fmla="*/ 2769810 w 8418286"/>
              <a:gd name="connsiteY46" fmla="*/ 1318381 h 2963334"/>
              <a:gd name="connsiteX47" fmla="*/ 2806095 w 8418286"/>
              <a:gd name="connsiteY47" fmla="*/ 1342572 h 2963334"/>
              <a:gd name="connsiteX48" fmla="*/ 2866572 w 8418286"/>
              <a:gd name="connsiteY48" fmla="*/ 1390953 h 2963334"/>
              <a:gd name="connsiteX49" fmla="*/ 2951238 w 8418286"/>
              <a:gd name="connsiteY49" fmla="*/ 1415143 h 2963334"/>
              <a:gd name="connsiteX50" fmla="*/ 2999619 w 8418286"/>
              <a:gd name="connsiteY50" fmla="*/ 1487715 h 2963334"/>
              <a:gd name="connsiteX51" fmla="*/ 3048000 w 8418286"/>
              <a:gd name="connsiteY51" fmla="*/ 1536096 h 2963334"/>
              <a:gd name="connsiteX52" fmla="*/ 3072191 w 8418286"/>
              <a:gd name="connsiteY52" fmla="*/ 1560286 h 2963334"/>
              <a:gd name="connsiteX53" fmla="*/ 3168952 w 8418286"/>
              <a:gd name="connsiteY53" fmla="*/ 1632857 h 2963334"/>
              <a:gd name="connsiteX54" fmla="*/ 3205238 w 8418286"/>
              <a:gd name="connsiteY54" fmla="*/ 1644953 h 2963334"/>
              <a:gd name="connsiteX55" fmla="*/ 3277810 w 8418286"/>
              <a:gd name="connsiteY55" fmla="*/ 1741715 h 2963334"/>
              <a:gd name="connsiteX56" fmla="*/ 3302000 w 8418286"/>
              <a:gd name="connsiteY56" fmla="*/ 1778000 h 2963334"/>
              <a:gd name="connsiteX57" fmla="*/ 3362476 w 8418286"/>
              <a:gd name="connsiteY57" fmla="*/ 1826381 h 2963334"/>
              <a:gd name="connsiteX58" fmla="*/ 3410857 w 8418286"/>
              <a:gd name="connsiteY58" fmla="*/ 1838477 h 2963334"/>
              <a:gd name="connsiteX59" fmla="*/ 3471333 w 8418286"/>
              <a:gd name="connsiteY59" fmla="*/ 1886857 h 2963334"/>
              <a:gd name="connsiteX60" fmla="*/ 3495524 w 8418286"/>
              <a:gd name="connsiteY60" fmla="*/ 1911048 h 2963334"/>
              <a:gd name="connsiteX61" fmla="*/ 3568095 w 8418286"/>
              <a:gd name="connsiteY61" fmla="*/ 1935238 h 2963334"/>
              <a:gd name="connsiteX62" fmla="*/ 3604381 w 8418286"/>
              <a:gd name="connsiteY62" fmla="*/ 1959429 h 2963334"/>
              <a:gd name="connsiteX63" fmla="*/ 3797905 w 8418286"/>
              <a:gd name="connsiteY63" fmla="*/ 1995715 h 2963334"/>
              <a:gd name="connsiteX64" fmla="*/ 3834191 w 8418286"/>
              <a:gd name="connsiteY64" fmla="*/ 2007810 h 2963334"/>
              <a:gd name="connsiteX65" fmla="*/ 3858381 w 8418286"/>
              <a:gd name="connsiteY65" fmla="*/ 2044096 h 2963334"/>
              <a:gd name="connsiteX66" fmla="*/ 3918857 w 8418286"/>
              <a:gd name="connsiteY66" fmla="*/ 2092477 h 2963334"/>
              <a:gd name="connsiteX67" fmla="*/ 4027714 w 8418286"/>
              <a:gd name="connsiteY67" fmla="*/ 2080381 h 2963334"/>
              <a:gd name="connsiteX68" fmla="*/ 4064000 w 8418286"/>
              <a:gd name="connsiteY68" fmla="*/ 2032000 h 2963334"/>
              <a:gd name="connsiteX69" fmla="*/ 4088191 w 8418286"/>
              <a:gd name="connsiteY69" fmla="*/ 1995715 h 2963334"/>
              <a:gd name="connsiteX70" fmla="*/ 4136572 w 8418286"/>
              <a:gd name="connsiteY70" fmla="*/ 1947334 h 2963334"/>
              <a:gd name="connsiteX71" fmla="*/ 4160762 w 8418286"/>
              <a:gd name="connsiteY71" fmla="*/ 1911048 h 2963334"/>
              <a:gd name="connsiteX72" fmla="*/ 4172857 w 8418286"/>
              <a:gd name="connsiteY72" fmla="*/ 1874762 h 2963334"/>
              <a:gd name="connsiteX73" fmla="*/ 4221238 w 8418286"/>
              <a:gd name="connsiteY73" fmla="*/ 1826381 h 2963334"/>
              <a:gd name="connsiteX74" fmla="*/ 4233333 w 8418286"/>
              <a:gd name="connsiteY74" fmla="*/ 1778000 h 2963334"/>
              <a:gd name="connsiteX75" fmla="*/ 4293810 w 8418286"/>
              <a:gd name="connsiteY75" fmla="*/ 1620762 h 2963334"/>
              <a:gd name="connsiteX76" fmla="*/ 4318000 w 8418286"/>
              <a:gd name="connsiteY76" fmla="*/ 1511905 h 2963334"/>
              <a:gd name="connsiteX77" fmla="*/ 4330095 w 8418286"/>
              <a:gd name="connsiteY77" fmla="*/ 1463524 h 2963334"/>
              <a:gd name="connsiteX78" fmla="*/ 4354286 w 8418286"/>
              <a:gd name="connsiteY78" fmla="*/ 1306286 h 2963334"/>
              <a:gd name="connsiteX79" fmla="*/ 4378476 w 8418286"/>
              <a:gd name="connsiteY79" fmla="*/ 1257905 h 2963334"/>
              <a:gd name="connsiteX80" fmla="*/ 4390572 w 8418286"/>
              <a:gd name="connsiteY80" fmla="*/ 1185334 h 2963334"/>
              <a:gd name="connsiteX81" fmla="*/ 4414762 w 8418286"/>
              <a:gd name="connsiteY81" fmla="*/ 1100667 h 2963334"/>
              <a:gd name="connsiteX82" fmla="*/ 4438952 w 8418286"/>
              <a:gd name="connsiteY82" fmla="*/ 810381 h 2963334"/>
              <a:gd name="connsiteX83" fmla="*/ 4451048 w 8418286"/>
              <a:gd name="connsiteY83" fmla="*/ 774096 h 2963334"/>
              <a:gd name="connsiteX84" fmla="*/ 4475238 w 8418286"/>
              <a:gd name="connsiteY84" fmla="*/ 737810 h 2963334"/>
              <a:gd name="connsiteX85" fmla="*/ 4511524 w 8418286"/>
              <a:gd name="connsiteY85" fmla="*/ 568477 h 2963334"/>
              <a:gd name="connsiteX86" fmla="*/ 4523619 w 8418286"/>
              <a:gd name="connsiteY86" fmla="*/ 532191 h 2963334"/>
              <a:gd name="connsiteX87" fmla="*/ 4535714 w 8418286"/>
              <a:gd name="connsiteY87" fmla="*/ 387048 h 2963334"/>
              <a:gd name="connsiteX88" fmla="*/ 4547810 w 8418286"/>
              <a:gd name="connsiteY88" fmla="*/ 350762 h 2963334"/>
              <a:gd name="connsiteX89" fmla="*/ 4559905 w 8418286"/>
              <a:gd name="connsiteY89" fmla="*/ 266096 h 2963334"/>
              <a:gd name="connsiteX90" fmla="*/ 4572000 w 8418286"/>
              <a:gd name="connsiteY90" fmla="*/ 229810 h 2963334"/>
              <a:gd name="connsiteX91" fmla="*/ 4584095 w 8418286"/>
              <a:gd name="connsiteY91" fmla="*/ 181429 h 2963334"/>
              <a:gd name="connsiteX92" fmla="*/ 4632476 w 8418286"/>
              <a:gd name="connsiteY92" fmla="*/ 108857 h 2963334"/>
              <a:gd name="connsiteX93" fmla="*/ 4656667 w 8418286"/>
              <a:gd name="connsiteY93" fmla="*/ 60477 h 2963334"/>
              <a:gd name="connsiteX94" fmla="*/ 4717143 w 8418286"/>
              <a:gd name="connsiteY94" fmla="*/ 0 h 2963334"/>
              <a:gd name="connsiteX95" fmla="*/ 4874381 w 8418286"/>
              <a:gd name="connsiteY95" fmla="*/ 12096 h 2963334"/>
              <a:gd name="connsiteX96" fmla="*/ 4898572 w 8418286"/>
              <a:gd name="connsiteY96" fmla="*/ 36286 h 2963334"/>
              <a:gd name="connsiteX97" fmla="*/ 4934857 w 8418286"/>
              <a:gd name="connsiteY97" fmla="*/ 108857 h 2963334"/>
              <a:gd name="connsiteX98" fmla="*/ 4959048 w 8418286"/>
              <a:gd name="connsiteY98" fmla="*/ 145143 h 2963334"/>
              <a:gd name="connsiteX99" fmla="*/ 4983238 w 8418286"/>
              <a:gd name="connsiteY99" fmla="*/ 229810 h 2963334"/>
              <a:gd name="connsiteX100" fmla="*/ 5007429 w 8418286"/>
              <a:gd name="connsiteY100" fmla="*/ 362857 h 2963334"/>
              <a:gd name="connsiteX101" fmla="*/ 5019524 w 8418286"/>
              <a:gd name="connsiteY101" fmla="*/ 411238 h 2963334"/>
              <a:gd name="connsiteX102" fmla="*/ 5043714 w 8418286"/>
              <a:gd name="connsiteY102" fmla="*/ 447524 h 2963334"/>
              <a:gd name="connsiteX103" fmla="*/ 5067905 w 8418286"/>
              <a:gd name="connsiteY103" fmla="*/ 532191 h 2963334"/>
              <a:gd name="connsiteX104" fmla="*/ 5092095 w 8418286"/>
              <a:gd name="connsiteY104" fmla="*/ 568477 h 2963334"/>
              <a:gd name="connsiteX105" fmla="*/ 5116286 w 8418286"/>
              <a:gd name="connsiteY105" fmla="*/ 641048 h 2963334"/>
              <a:gd name="connsiteX106" fmla="*/ 5140476 w 8418286"/>
              <a:gd name="connsiteY106" fmla="*/ 689429 h 2963334"/>
              <a:gd name="connsiteX107" fmla="*/ 5152572 w 8418286"/>
              <a:gd name="connsiteY107" fmla="*/ 737810 h 2963334"/>
              <a:gd name="connsiteX108" fmla="*/ 5200952 w 8418286"/>
              <a:gd name="connsiteY108" fmla="*/ 822477 h 2963334"/>
              <a:gd name="connsiteX109" fmla="*/ 5225143 w 8418286"/>
              <a:gd name="connsiteY109" fmla="*/ 882953 h 2963334"/>
              <a:gd name="connsiteX110" fmla="*/ 5261429 w 8418286"/>
              <a:gd name="connsiteY110" fmla="*/ 991810 h 2963334"/>
              <a:gd name="connsiteX111" fmla="*/ 5273524 w 8418286"/>
              <a:gd name="connsiteY111" fmla="*/ 1028096 h 2963334"/>
              <a:gd name="connsiteX112" fmla="*/ 5309810 w 8418286"/>
              <a:gd name="connsiteY112" fmla="*/ 1161143 h 2963334"/>
              <a:gd name="connsiteX113" fmla="*/ 5334000 w 8418286"/>
              <a:gd name="connsiteY113" fmla="*/ 1245810 h 2963334"/>
              <a:gd name="connsiteX114" fmla="*/ 5358191 w 8418286"/>
              <a:gd name="connsiteY114" fmla="*/ 1318381 h 2963334"/>
              <a:gd name="connsiteX115" fmla="*/ 5382381 w 8418286"/>
              <a:gd name="connsiteY115" fmla="*/ 1390953 h 2963334"/>
              <a:gd name="connsiteX116" fmla="*/ 5394476 w 8418286"/>
              <a:gd name="connsiteY116" fmla="*/ 1427238 h 2963334"/>
              <a:gd name="connsiteX117" fmla="*/ 5406572 w 8418286"/>
              <a:gd name="connsiteY117" fmla="*/ 1487715 h 2963334"/>
              <a:gd name="connsiteX118" fmla="*/ 5442857 w 8418286"/>
              <a:gd name="connsiteY118" fmla="*/ 1499810 h 2963334"/>
              <a:gd name="connsiteX119" fmla="*/ 5527524 w 8418286"/>
              <a:gd name="connsiteY119" fmla="*/ 1487715 h 2963334"/>
              <a:gd name="connsiteX120" fmla="*/ 5551714 w 8418286"/>
              <a:gd name="connsiteY120" fmla="*/ 1463524 h 2963334"/>
              <a:gd name="connsiteX121" fmla="*/ 5600095 w 8418286"/>
              <a:gd name="connsiteY121" fmla="*/ 1439334 h 2963334"/>
              <a:gd name="connsiteX122" fmla="*/ 5648476 w 8418286"/>
              <a:gd name="connsiteY122" fmla="*/ 1378857 h 2963334"/>
              <a:gd name="connsiteX123" fmla="*/ 5672667 w 8418286"/>
              <a:gd name="connsiteY123" fmla="*/ 1354667 h 2963334"/>
              <a:gd name="connsiteX124" fmla="*/ 5708952 w 8418286"/>
              <a:gd name="connsiteY124" fmla="*/ 1282096 h 2963334"/>
              <a:gd name="connsiteX125" fmla="*/ 5721048 w 8418286"/>
              <a:gd name="connsiteY125" fmla="*/ 1245810 h 2963334"/>
              <a:gd name="connsiteX126" fmla="*/ 5769429 w 8418286"/>
              <a:gd name="connsiteY126" fmla="*/ 1161143 h 2963334"/>
              <a:gd name="connsiteX127" fmla="*/ 5805714 w 8418286"/>
              <a:gd name="connsiteY127" fmla="*/ 1040191 h 2963334"/>
              <a:gd name="connsiteX128" fmla="*/ 5829905 w 8418286"/>
              <a:gd name="connsiteY128" fmla="*/ 955524 h 2963334"/>
              <a:gd name="connsiteX129" fmla="*/ 5842000 w 8418286"/>
              <a:gd name="connsiteY129" fmla="*/ 858762 h 2963334"/>
              <a:gd name="connsiteX130" fmla="*/ 5854095 w 8418286"/>
              <a:gd name="connsiteY130" fmla="*/ 822477 h 2963334"/>
              <a:gd name="connsiteX131" fmla="*/ 5866191 w 8418286"/>
              <a:gd name="connsiteY131" fmla="*/ 762000 h 2963334"/>
              <a:gd name="connsiteX132" fmla="*/ 5878286 w 8418286"/>
              <a:gd name="connsiteY132" fmla="*/ 556381 h 2963334"/>
              <a:gd name="connsiteX133" fmla="*/ 5902476 w 8418286"/>
              <a:gd name="connsiteY133" fmla="*/ 483810 h 2963334"/>
              <a:gd name="connsiteX134" fmla="*/ 5962952 w 8418286"/>
              <a:gd name="connsiteY134" fmla="*/ 435429 h 2963334"/>
              <a:gd name="connsiteX135" fmla="*/ 6023429 w 8418286"/>
              <a:gd name="connsiteY135" fmla="*/ 374953 h 2963334"/>
              <a:gd name="connsiteX136" fmla="*/ 6096000 w 8418286"/>
              <a:gd name="connsiteY136" fmla="*/ 350762 h 2963334"/>
              <a:gd name="connsiteX137" fmla="*/ 6144381 w 8418286"/>
              <a:gd name="connsiteY137" fmla="*/ 302381 h 2963334"/>
              <a:gd name="connsiteX138" fmla="*/ 6156476 w 8418286"/>
              <a:gd name="connsiteY138" fmla="*/ 266096 h 2963334"/>
              <a:gd name="connsiteX139" fmla="*/ 6180667 w 8418286"/>
              <a:gd name="connsiteY139" fmla="*/ 229810 h 2963334"/>
              <a:gd name="connsiteX140" fmla="*/ 6192762 w 8418286"/>
              <a:gd name="connsiteY140" fmla="*/ 193524 h 2963334"/>
              <a:gd name="connsiteX141" fmla="*/ 6229048 w 8418286"/>
              <a:gd name="connsiteY141" fmla="*/ 169334 h 2963334"/>
              <a:gd name="connsiteX142" fmla="*/ 6253238 w 8418286"/>
              <a:gd name="connsiteY142" fmla="*/ 145143 h 2963334"/>
              <a:gd name="connsiteX143" fmla="*/ 6966857 w 8418286"/>
              <a:gd name="connsiteY143" fmla="*/ 169334 h 2963334"/>
              <a:gd name="connsiteX144" fmla="*/ 7039429 w 8418286"/>
              <a:gd name="connsiteY144" fmla="*/ 181429 h 2963334"/>
              <a:gd name="connsiteX145" fmla="*/ 7970762 w 8418286"/>
              <a:gd name="connsiteY145" fmla="*/ 193524 h 2963334"/>
              <a:gd name="connsiteX146" fmla="*/ 8164286 w 8418286"/>
              <a:gd name="connsiteY146" fmla="*/ 205619 h 2963334"/>
              <a:gd name="connsiteX147" fmla="*/ 8212667 w 8418286"/>
              <a:gd name="connsiteY147" fmla="*/ 217715 h 2963334"/>
              <a:gd name="connsiteX148" fmla="*/ 8236857 w 8418286"/>
              <a:gd name="connsiteY148" fmla="*/ 254000 h 2963334"/>
              <a:gd name="connsiteX149" fmla="*/ 8261048 w 8418286"/>
              <a:gd name="connsiteY149" fmla="*/ 278191 h 2963334"/>
              <a:gd name="connsiteX150" fmla="*/ 8285238 w 8418286"/>
              <a:gd name="connsiteY150" fmla="*/ 314477 h 2963334"/>
              <a:gd name="connsiteX151" fmla="*/ 8321524 w 8418286"/>
              <a:gd name="connsiteY151" fmla="*/ 326572 h 2963334"/>
              <a:gd name="connsiteX152" fmla="*/ 8333619 w 8418286"/>
              <a:gd name="connsiteY152" fmla="*/ 362857 h 2963334"/>
              <a:gd name="connsiteX153" fmla="*/ 8357810 w 8418286"/>
              <a:gd name="connsiteY153" fmla="*/ 387048 h 2963334"/>
              <a:gd name="connsiteX154" fmla="*/ 8382000 w 8418286"/>
              <a:gd name="connsiteY154" fmla="*/ 423334 h 2963334"/>
              <a:gd name="connsiteX155" fmla="*/ 8406191 w 8418286"/>
              <a:gd name="connsiteY155" fmla="*/ 471715 h 2963334"/>
              <a:gd name="connsiteX156" fmla="*/ 8418286 w 8418286"/>
              <a:gd name="connsiteY156" fmla="*/ 2939143 h 2963334"/>
              <a:gd name="connsiteX157" fmla="*/ 0 w 8418286"/>
              <a:gd name="connsiteY157" fmla="*/ 2963334 h 2963334"/>
              <a:gd name="connsiteX158" fmla="*/ 0 w 8418286"/>
              <a:gd name="connsiteY158" fmla="*/ 2588381 h 296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8418286" h="2963334">
                <a:moveTo>
                  <a:pt x="0" y="2709334"/>
                </a:moveTo>
                <a:lnTo>
                  <a:pt x="0" y="1693334"/>
                </a:lnTo>
                <a:lnTo>
                  <a:pt x="0" y="1693334"/>
                </a:lnTo>
                <a:cubicBezTo>
                  <a:pt x="44349" y="1689302"/>
                  <a:pt x="89193" y="1688977"/>
                  <a:pt x="133048" y="1681238"/>
                </a:cubicBezTo>
                <a:cubicBezTo>
                  <a:pt x="158159" y="1676807"/>
                  <a:pt x="180467" y="1661240"/>
                  <a:pt x="205619" y="1657048"/>
                </a:cubicBezTo>
                <a:lnTo>
                  <a:pt x="278191" y="1644953"/>
                </a:lnTo>
                <a:cubicBezTo>
                  <a:pt x="290286" y="1640921"/>
                  <a:pt x="303073" y="1638559"/>
                  <a:pt x="314476" y="1632857"/>
                </a:cubicBezTo>
                <a:cubicBezTo>
                  <a:pt x="359525" y="1610332"/>
                  <a:pt x="346919" y="1605822"/>
                  <a:pt x="387048" y="1572381"/>
                </a:cubicBezTo>
                <a:cubicBezTo>
                  <a:pt x="398215" y="1563075"/>
                  <a:pt x="411238" y="1556254"/>
                  <a:pt x="423333" y="1548191"/>
                </a:cubicBezTo>
                <a:cubicBezTo>
                  <a:pt x="471515" y="1475918"/>
                  <a:pt x="418894" y="1538760"/>
                  <a:pt x="483810" y="1499810"/>
                </a:cubicBezTo>
                <a:cubicBezTo>
                  <a:pt x="533116" y="1470226"/>
                  <a:pt x="482761" y="1478878"/>
                  <a:pt x="532191" y="1439334"/>
                </a:cubicBezTo>
                <a:cubicBezTo>
                  <a:pt x="542147" y="1431370"/>
                  <a:pt x="556381" y="1431270"/>
                  <a:pt x="568476" y="1427238"/>
                </a:cubicBezTo>
                <a:cubicBezTo>
                  <a:pt x="613225" y="1382491"/>
                  <a:pt x="583181" y="1409372"/>
                  <a:pt x="665238" y="1354667"/>
                </a:cubicBezTo>
                <a:cubicBezTo>
                  <a:pt x="677333" y="1346604"/>
                  <a:pt x="687733" y="1335074"/>
                  <a:pt x="701524" y="1330477"/>
                </a:cubicBezTo>
                <a:lnTo>
                  <a:pt x="774095" y="1306286"/>
                </a:lnTo>
                <a:lnTo>
                  <a:pt x="810381" y="1294191"/>
                </a:lnTo>
                <a:cubicBezTo>
                  <a:pt x="850375" y="1297267"/>
                  <a:pt x="986954" y="1294986"/>
                  <a:pt x="1040191" y="1330477"/>
                </a:cubicBezTo>
                <a:cubicBezTo>
                  <a:pt x="1052286" y="1338540"/>
                  <a:pt x="1065125" y="1345586"/>
                  <a:pt x="1076476" y="1354667"/>
                </a:cubicBezTo>
                <a:cubicBezTo>
                  <a:pt x="1085381" y="1361791"/>
                  <a:pt x="1090889" y="1372990"/>
                  <a:pt x="1100667" y="1378857"/>
                </a:cubicBezTo>
                <a:cubicBezTo>
                  <a:pt x="1111599" y="1385417"/>
                  <a:pt x="1125549" y="1385251"/>
                  <a:pt x="1136952" y="1390953"/>
                </a:cubicBezTo>
                <a:cubicBezTo>
                  <a:pt x="1167470" y="1406212"/>
                  <a:pt x="1174927" y="1416832"/>
                  <a:pt x="1197429" y="1439334"/>
                </a:cubicBezTo>
                <a:cubicBezTo>
                  <a:pt x="1233715" y="1427239"/>
                  <a:pt x="1279240" y="1430094"/>
                  <a:pt x="1306286" y="1403048"/>
                </a:cubicBezTo>
                <a:cubicBezTo>
                  <a:pt x="1318381" y="1390953"/>
                  <a:pt x="1329431" y="1377713"/>
                  <a:pt x="1342572" y="1366762"/>
                </a:cubicBezTo>
                <a:cubicBezTo>
                  <a:pt x="1353739" y="1357456"/>
                  <a:pt x="1367917" y="1352144"/>
                  <a:pt x="1378857" y="1342572"/>
                </a:cubicBezTo>
                <a:cubicBezTo>
                  <a:pt x="1464385" y="1267735"/>
                  <a:pt x="1405115" y="1293502"/>
                  <a:pt x="1475619" y="1270000"/>
                </a:cubicBezTo>
                <a:cubicBezTo>
                  <a:pt x="1483683" y="1261937"/>
                  <a:pt x="1493943" y="1255588"/>
                  <a:pt x="1499810" y="1245810"/>
                </a:cubicBezTo>
                <a:cubicBezTo>
                  <a:pt x="1506370" y="1234877"/>
                  <a:pt x="1503743" y="1219319"/>
                  <a:pt x="1511905" y="1209524"/>
                </a:cubicBezTo>
                <a:cubicBezTo>
                  <a:pt x="1524810" y="1194038"/>
                  <a:pt x="1546032" y="1187492"/>
                  <a:pt x="1560286" y="1173238"/>
                </a:cubicBezTo>
                <a:cubicBezTo>
                  <a:pt x="1570565" y="1162959"/>
                  <a:pt x="1575170" y="1148120"/>
                  <a:pt x="1584476" y="1136953"/>
                </a:cubicBezTo>
                <a:cubicBezTo>
                  <a:pt x="1627577" y="1085232"/>
                  <a:pt x="1609473" y="1114537"/>
                  <a:pt x="1657048" y="1076477"/>
                </a:cubicBezTo>
                <a:cubicBezTo>
                  <a:pt x="1665953" y="1069353"/>
                  <a:pt x="1672333" y="1059410"/>
                  <a:pt x="1681238" y="1052286"/>
                </a:cubicBezTo>
                <a:cubicBezTo>
                  <a:pt x="1692589" y="1043205"/>
                  <a:pt x="1706357" y="1037402"/>
                  <a:pt x="1717524" y="1028096"/>
                </a:cubicBezTo>
                <a:cubicBezTo>
                  <a:pt x="1810667" y="950478"/>
                  <a:pt x="1699995" y="1027688"/>
                  <a:pt x="1790095" y="967619"/>
                </a:cubicBezTo>
                <a:cubicBezTo>
                  <a:pt x="1870730" y="971651"/>
                  <a:pt x="1952961" y="963248"/>
                  <a:pt x="2032000" y="979715"/>
                </a:cubicBezTo>
                <a:cubicBezTo>
                  <a:pt x="2054328" y="984367"/>
                  <a:pt x="2064254" y="1011969"/>
                  <a:pt x="2080381" y="1028096"/>
                </a:cubicBezTo>
                <a:cubicBezTo>
                  <a:pt x="2088445" y="1036159"/>
                  <a:pt x="2093390" y="1050050"/>
                  <a:pt x="2104572" y="1052286"/>
                </a:cubicBezTo>
                <a:cubicBezTo>
                  <a:pt x="2124731" y="1056318"/>
                  <a:pt x="2145215" y="1058972"/>
                  <a:pt x="2165048" y="1064381"/>
                </a:cubicBezTo>
                <a:cubicBezTo>
                  <a:pt x="2189648" y="1071090"/>
                  <a:pt x="2237619" y="1088572"/>
                  <a:pt x="2237619" y="1088572"/>
                </a:cubicBezTo>
                <a:cubicBezTo>
                  <a:pt x="2245683" y="1096635"/>
                  <a:pt x="2252032" y="1106895"/>
                  <a:pt x="2261810" y="1112762"/>
                </a:cubicBezTo>
                <a:cubicBezTo>
                  <a:pt x="2272742" y="1119321"/>
                  <a:pt x="2285444" y="1123276"/>
                  <a:pt x="2298095" y="1124857"/>
                </a:cubicBezTo>
                <a:cubicBezTo>
                  <a:pt x="2350257" y="1131377"/>
                  <a:pt x="2402920" y="1132921"/>
                  <a:pt x="2455333" y="1136953"/>
                </a:cubicBezTo>
                <a:cubicBezTo>
                  <a:pt x="2481724" y="1216120"/>
                  <a:pt x="2445071" y="1138419"/>
                  <a:pt x="2503714" y="1185334"/>
                </a:cubicBezTo>
                <a:cubicBezTo>
                  <a:pt x="2532192" y="1208117"/>
                  <a:pt x="2519225" y="1229375"/>
                  <a:pt x="2552095" y="1245810"/>
                </a:cubicBezTo>
                <a:cubicBezTo>
                  <a:pt x="2574902" y="1257214"/>
                  <a:pt x="2600476" y="1261936"/>
                  <a:pt x="2624667" y="1270000"/>
                </a:cubicBezTo>
                <a:lnTo>
                  <a:pt x="2660952" y="1282096"/>
                </a:lnTo>
                <a:lnTo>
                  <a:pt x="2733524" y="1306286"/>
                </a:lnTo>
                <a:lnTo>
                  <a:pt x="2769810" y="1318381"/>
                </a:lnTo>
                <a:cubicBezTo>
                  <a:pt x="2781905" y="1326445"/>
                  <a:pt x="2794744" y="1333491"/>
                  <a:pt x="2806095" y="1342572"/>
                </a:cubicBezTo>
                <a:cubicBezTo>
                  <a:pt x="2843591" y="1372569"/>
                  <a:pt x="2816940" y="1366137"/>
                  <a:pt x="2866572" y="1390953"/>
                </a:cubicBezTo>
                <a:cubicBezTo>
                  <a:pt x="2883924" y="1399629"/>
                  <a:pt x="2935737" y="1411268"/>
                  <a:pt x="2951238" y="1415143"/>
                </a:cubicBezTo>
                <a:cubicBezTo>
                  <a:pt x="2967365" y="1439334"/>
                  <a:pt x="2979061" y="1467157"/>
                  <a:pt x="2999619" y="1487715"/>
                </a:cubicBezTo>
                <a:lnTo>
                  <a:pt x="3048000" y="1536096"/>
                </a:lnTo>
                <a:lnTo>
                  <a:pt x="3072191" y="1560286"/>
                </a:lnTo>
                <a:cubicBezTo>
                  <a:pt x="3100849" y="1588944"/>
                  <a:pt x="3127913" y="1619177"/>
                  <a:pt x="3168952" y="1632857"/>
                </a:cubicBezTo>
                <a:lnTo>
                  <a:pt x="3205238" y="1644953"/>
                </a:lnTo>
                <a:cubicBezTo>
                  <a:pt x="3249988" y="1689701"/>
                  <a:pt x="3223103" y="1659654"/>
                  <a:pt x="3277810" y="1741715"/>
                </a:cubicBezTo>
                <a:cubicBezTo>
                  <a:pt x="3285873" y="1753810"/>
                  <a:pt x="3291721" y="1767721"/>
                  <a:pt x="3302000" y="1778000"/>
                </a:cubicBezTo>
                <a:cubicBezTo>
                  <a:pt x="3321508" y="1797508"/>
                  <a:pt x="3335774" y="1814937"/>
                  <a:pt x="3362476" y="1826381"/>
                </a:cubicBezTo>
                <a:cubicBezTo>
                  <a:pt x="3377755" y="1832929"/>
                  <a:pt x="3394730" y="1834445"/>
                  <a:pt x="3410857" y="1838477"/>
                </a:cubicBezTo>
                <a:cubicBezTo>
                  <a:pt x="3469272" y="1896889"/>
                  <a:pt x="3395037" y="1825820"/>
                  <a:pt x="3471333" y="1886857"/>
                </a:cubicBezTo>
                <a:cubicBezTo>
                  <a:pt x="3480238" y="1893981"/>
                  <a:pt x="3485324" y="1905948"/>
                  <a:pt x="3495524" y="1911048"/>
                </a:cubicBezTo>
                <a:cubicBezTo>
                  <a:pt x="3518331" y="1922451"/>
                  <a:pt x="3568095" y="1935238"/>
                  <a:pt x="3568095" y="1935238"/>
                </a:cubicBezTo>
                <a:cubicBezTo>
                  <a:pt x="3580190" y="1943302"/>
                  <a:pt x="3590719" y="1954461"/>
                  <a:pt x="3604381" y="1959429"/>
                </a:cubicBezTo>
                <a:cubicBezTo>
                  <a:pt x="3671579" y="1983865"/>
                  <a:pt x="3727888" y="1986962"/>
                  <a:pt x="3797905" y="1995715"/>
                </a:cubicBezTo>
                <a:cubicBezTo>
                  <a:pt x="3810000" y="1999747"/>
                  <a:pt x="3824235" y="1999845"/>
                  <a:pt x="3834191" y="2007810"/>
                </a:cubicBezTo>
                <a:cubicBezTo>
                  <a:pt x="3845542" y="2016891"/>
                  <a:pt x="3849300" y="2032745"/>
                  <a:pt x="3858381" y="2044096"/>
                </a:cubicBezTo>
                <a:cubicBezTo>
                  <a:pt x="3878075" y="2068714"/>
                  <a:pt x="3891919" y="2074518"/>
                  <a:pt x="3918857" y="2092477"/>
                </a:cubicBezTo>
                <a:cubicBezTo>
                  <a:pt x="3955143" y="2088445"/>
                  <a:pt x="3994013" y="2094423"/>
                  <a:pt x="4027714" y="2080381"/>
                </a:cubicBezTo>
                <a:cubicBezTo>
                  <a:pt x="4046322" y="2072628"/>
                  <a:pt x="4052283" y="2048404"/>
                  <a:pt x="4064000" y="2032000"/>
                </a:cubicBezTo>
                <a:cubicBezTo>
                  <a:pt x="4072449" y="2020171"/>
                  <a:pt x="4078731" y="2006752"/>
                  <a:pt x="4088191" y="1995715"/>
                </a:cubicBezTo>
                <a:cubicBezTo>
                  <a:pt x="4103034" y="1978399"/>
                  <a:pt x="4123921" y="1966311"/>
                  <a:pt x="4136572" y="1947334"/>
                </a:cubicBezTo>
                <a:cubicBezTo>
                  <a:pt x="4144635" y="1935239"/>
                  <a:pt x="4154261" y="1924050"/>
                  <a:pt x="4160762" y="1911048"/>
                </a:cubicBezTo>
                <a:cubicBezTo>
                  <a:pt x="4166464" y="1899644"/>
                  <a:pt x="4165447" y="1885137"/>
                  <a:pt x="4172857" y="1874762"/>
                </a:cubicBezTo>
                <a:cubicBezTo>
                  <a:pt x="4186113" y="1856203"/>
                  <a:pt x="4221238" y="1826381"/>
                  <a:pt x="4221238" y="1826381"/>
                </a:cubicBezTo>
                <a:cubicBezTo>
                  <a:pt x="4225270" y="1810254"/>
                  <a:pt x="4227652" y="1793622"/>
                  <a:pt x="4233333" y="1778000"/>
                </a:cubicBezTo>
                <a:cubicBezTo>
                  <a:pt x="4289430" y="1623734"/>
                  <a:pt x="4251799" y="1760799"/>
                  <a:pt x="4293810" y="1620762"/>
                </a:cubicBezTo>
                <a:cubicBezTo>
                  <a:pt x="4306451" y="1578627"/>
                  <a:pt x="4308136" y="1556293"/>
                  <a:pt x="4318000" y="1511905"/>
                </a:cubicBezTo>
                <a:cubicBezTo>
                  <a:pt x="4321606" y="1495678"/>
                  <a:pt x="4326063" y="1479651"/>
                  <a:pt x="4330095" y="1463524"/>
                </a:cubicBezTo>
                <a:cubicBezTo>
                  <a:pt x="4334339" y="1425328"/>
                  <a:pt x="4337747" y="1350390"/>
                  <a:pt x="4354286" y="1306286"/>
                </a:cubicBezTo>
                <a:cubicBezTo>
                  <a:pt x="4360617" y="1289404"/>
                  <a:pt x="4370413" y="1274032"/>
                  <a:pt x="4378476" y="1257905"/>
                </a:cubicBezTo>
                <a:cubicBezTo>
                  <a:pt x="4382508" y="1233715"/>
                  <a:pt x="4385762" y="1209382"/>
                  <a:pt x="4390572" y="1185334"/>
                </a:cubicBezTo>
                <a:cubicBezTo>
                  <a:pt x="4398166" y="1147363"/>
                  <a:pt x="4403234" y="1135252"/>
                  <a:pt x="4414762" y="1100667"/>
                </a:cubicBezTo>
                <a:cubicBezTo>
                  <a:pt x="4420299" y="1001008"/>
                  <a:pt x="4417580" y="906552"/>
                  <a:pt x="4438952" y="810381"/>
                </a:cubicBezTo>
                <a:cubicBezTo>
                  <a:pt x="4441718" y="797935"/>
                  <a:pt x="4445346" y="785499"/>
                  <a:pt x="4451048" y="774096"/>
                </a:cubicBezTo>
                <a:cubicBezTo>
                  <a:pt x="4457549" y="761094"/>
                  <a:pt x="4467175" y="749905"/>
                  <a:pt x="4475238" y="737810"/>
                </a:cubicBezTo>
                <a:cubicBezTo>
                  <a:pt x="4484495" y="691525"/>
                  <a:pt x="4496813" y="619968"/>
                  <a:pt x="4511524" y="568477"/>
                </a:cubicBezTo>
                <a:cubicBezTo>
                  <a:pt x="4515027" y="556218"/>
                  <a:pt x="4519587" y="544286"/>
                  <a:pt x="4523619" y="532191"/>
                </a:cubicBezTo>
                <a:cubicBezTo>
                  <a:pt x="4527651" y="483810"/>
                  <a:pt x="4529298" y="435171"/>
                  <a:pt x="4535714" y="387048"/>
                </a:cubicBezTo>
                <a:cubicBezTo>
                  <a:pt x="4537399" y="374410"/>
                  <a:pt x="4545310" y="363264"/>
                  <a:pt x="4547810" y="350762"/>
                </a:cubicBezTo>
                <a:cubicBezTo>
                  <a:pt x="4553401" y="322807"/>
                  <a:pt x="4554314" y="294051"/>
                  <a:pt x="4559905" y="266096"/>
                </a:cubicBezTo>
                <a:cubicBezTo>
                  <a:pt x="4562405" y="253594"/>
                  <a:pt x="4568498" y="242069"/>
                  <a:pt x="4572000" y="229810"/>
                </a:cubicBezTo>
                <a:cubicBezTo>
                  <a:pt x="4576567" y="213826"/>
                  <a:pt x="4578258" y="196994"/>
                  <a:pt x="4584095" y="181429"/>
                </a:cubicBezTo>
                <a:cubicBezTo>
                  <a:pt x="4621676" y="81212"/>
                  <a:pt x="4590293" y="172131"/>
                  <a:pt x="4632476" y="108857"/>
                </a:cubicBezTo>
                <a:cubicBezTo>
                  <a:pt x="4642477" y="93855"/>
                  <a:pt x="4645597" y="74709"/>
                  <a:pt x="4656667" y="60477"/>
                </a:cubicBezTo>
                <a:cubicBezTo>
                  <a:pt x="4674170" y="37973"/>
                  <a:pt x="4717143" y="0"/>
                  <a:pt x="4717143" y="0"/>
                </a:cubicBezTo>
                <a:cubicBezTo>
                  <a:pt x="4769556" y="4032"/>
                  <a:pt x="4822834" y="1787"/>
                  <a:pt x="4874381" y="12096"/>
                </a:cubicBezTo>
                <a:cubicBezTo>
                  <a:pt x="4885563" y="14332"/>
                  <a:pt x="4891448" y="27381"/>
                  <a:pt x="4898572" y="36286"/>
                </a:cubicBezTo>
                <a:cubicBezTo>
                  <a:pt x="4944789" y="94056"/>
                  <a:pt x="4905049" y="49242"/>
                  <a:pt x="4934857" y="108857"/>
                </a:cubicBezTo>
                <a:cubicBezTo>
                  <a:pt x="4941358" y="121859"/>
                  <a:pt x="4950984" y="133048"/>
                  <a:pt x="4959048" y="145143"/>
                </a:cubicBezTo>
                <a:cubicBezTo>
                  <a:pt x="4968634" y="173902"/>
                  <a:pt x="4978176" y="199435"/>
                  <a:pt x="4983238" y="229810"/>
                </a:cubicBezTo>
                <a:cubicBezTo>
                  <a:pt x="5019266" y="445985"/>
                  <a:pt x="4976286" y="253860"/>
                  <a:pt x="5007429" y="362857"/>
                </a:cubicBezTo>
                <a:cubicBezTo>
                  <a:pt x="5011996" y="378841"/>
                  <a:pt x="5012976" y="395959"/>
                  <a:pt x="5019524" y="411238"/>
                </a:cubicBezTo>
                <a:cubicBezTo>
                  <a:pt x="5025250" y="424599"/>
                  <a:pt x="5037213" y="434522"/>
                  <a:pt x="5043714" y="447524"/>
                </a:cubicBezTo>
                <a:cubicBezTo>
                  <a:pt x="5067258" y="494611"/>
                  <a:pt x="5044646" y="477920"/>
                  <a:pt x="5067905" y="532191"/>
                </a:cubicBezTo>
                <a:cubicBezTo>
                  <a:pt x="5073631" y="545552"/>
                  <a:pt x="5086191" y="555193"/>
                  <a:pt x="5092095" y="568477"/>
                </a:cubicBezTo>
                <a:cubicBezTo>
                  <a:pt x="5102451" y="591778"/>
                  <a:pt x="5104883" y="618241"/>
                  <a:pt x="5116286" y="641048"/>
                </a:cubicBezTo>
                <a:cubicBezTo>
                  <a:pt x="5124349" y="657175"/>
                  <a:pt x="5134145" y="672547"/>
                  <a:pt x="5140476" y="689429"/>
                </a:cubicBezTo>
                <a:cubicBezTo>
                  <a:pt x="5146313" y="704994"/>
                  <a:pt x="5146735" y="722245"/>
                  <a:pt x="5152572" y="737810"/>
                </a:cubicBezTo>
                <a:cubicBezTo>
                  <a:pt x="5184379" y="822628"/>
                  <a:pt x="5165861" y="752295"/>
                  <a:pt x="5200952" y="822477"/>
                </a:cubicBezTo>
                <a:cubicBezTo>
                  <a:pt x="5210662" y="841896"/>
                  <a:pt x="5217840" y="862506"/>
                  <a:pt x="5225143" y="882953"/>
                </a:cubicBezTo>
                <a:cubicBezTo>
                  <a:pt x="5238008" y="918973"/>
                  <a:pt x="5249334" y="955524"/>
                  <a:pt x="5261429" y="991810"/>
                </a:cubicBezTo>
                <a:cubicBezTo>
                  <a:pt x="5265461" y="1003905"/>
                  <a:pt x="5271024" y="1015594"/>
                  <a:pt x="5273524" y="1028096"/>
                </a:cubicBezTo>
                <a:cubicBezTo>
                  <a:pt x="5290620" y="1113579"/>
                  <a:pt x="5279117" y="1069065"/>
                  <a:pt x="5309810" y="1161143"/>
                </a:cubicBezTo>
                <a:cubicBezTo>
                  <a:pt x="5350457" y="1283082"/>
                  <a:pt x="5288440" y="1093944"/>
                  <a:pt x="5334000" y="1245810"/>
                </a:cubicBezTo>
                <a:cubicBezTo>
                  <a:pt x="5341327" y="1270234"/>
                  <a:pt x="5350127" y="1294191"/>
                  <a:pt x="5358191" y="1318381"/>
                </a:cubicBezTo>
                <a:lnTo>
                  <a:pt x="5382381" y="1390953"/>
                </a:lnTo>
                <a:cubicBezTo>
                  <a:pt x="5386413" y="1403048"/>
                  <a:pt x="5391976" y="1414736"/>
                  <a:pt x="5394476" y="1427238"/>
                </a:cubicBezTo>
                <a:cubicBezTo>
                  <a:pt x="5398508" y="1447397"/>
                  <a:pt x="5395168" y="1470609"/>
                  <a:pt x="5406572" y="1487715"/>
                </a:cubicBezTo>
                <a:cubicBezTo>
                  <a:pt x="5413644" y="1498323"/>
                  <a:pt x="5430762" y="1495778"/>
                  <a:pt x="5442857" y="1499810"/>
                </a:cubicBezTo>
                <a:cubicBezTo>
                  <a:pt x="5471079" y="1495778"/>
                  <a:pt x="5500478" y="1496730"/>
                  <a:pt x="5527524" y="1487715"/>
                </a:cubicBezTo>
                <a:cubicBezTo>
                  <a:pt x="5538342" y="1484109"/>
                  <a:pt x="5542226" y="1469850"/>
                  <a:pt x="5551714" y="1463524"/>
                </a:cubicBezTo>
                <a:cubicBezTo>
                  <a:pt x="5566716" y="1453522"/>
                  <a:pt x="5583968" y="1447397"/>
                  <a:pt x="5600095" y="1439334"/>
                </a:cubicBezTo>
                <a:cubicBezTo>
                  <a:pt x="5658509" y="1380920"/>
                  <a:pt x="5587439" y="1455153"/>
                  <a:pt x="5648476" y="1378857"/>
                </a:cubicBezTo>
                <a:cubicBezTo>
                  <a:pt x="5655600" y="1369952"/>
                  <a:pt x="5664603" y="1362730"/>
                  <a:pt x="5672667" y="1354667"/>
                </a:cubicBezTo>
                <a:cubicBezTo>
                  <a:pt x="5703066" y="1263467"/>
                  <a:pt x="5662061" y="1375876"/>
                  <a:pt x="5708952" y="1282096"/>
                </a:cubicBezTo>
                <a:cubicBezTo>
                  <a:pt x="5714654" y="1270692"/>
                  <a:pt x="5716026" y="1257529"/>
                  <a:pt x="5721048" y="1245810"/>
                </a:cubicBezTo>
                <a:cubicBezTo>
                  <a:pt x="5739465" y="1202838"/>
                  <a:pt x="5745132" y="1197587"/>
                  <a:pt x="5769429" y="1161143"/>
                </a:cubicBezTo>
                <a:cubicBezTo>
                  <a:pt x="5826928" y="988642"/>
                  <a:pt x="5769146" y="1168175"/>
                  <a:pt x="5805714" y="1040191"/>
                </a:cubicBezTo>
                <a:cubicBezTo>
                  <a:pt x="5817220" y="999921"/>
                  <a:pt x="5822341" y="1000907"/>
                  <a:pt x="5829905" y="955524"/>
                </a:cubicBezTo>
                <a:cubicBezTo>
                  <a:pt x="5835249" y="923461"/>
                  <a:pt x="5836185" y="890743"/>
                  <a:pt x="5842000" y="858762"/>
                </a:cubicBezTo>
                <a:cubicBezTo>
                  <a:pt x="5844281" y="846218"/>
                  <a:pt x="5851003" y="834846"/>
                  <a:pt x="5854095" y="822477"/>
                </a:cubicBezTo>
                <a:cubicBezTo>
                  <a:pt x="5859081" y="802533"/>
                  <a:pt x="5862159" y="782159"/>
                  <a:pt x="5866191" y="762000"/>
                </a:cubicBezTo>
                <a:cubicBezTo>
                  <a:pt x="5870223" y="693460"/>
                  <a:pt x="5869406" y="624462"/>
                  <a:pt x="5878286" y="556381"/>
                </a:cubicBezTo>
                <a:cubicBezTo>
                  <a:pt x="5881584" y="531096"/>
                  <a:pt x="5884446" y="501840"/>
                  <a:pt x="5902476" y="483810"/>
                </a:cubicBezTo>
                <a:cubicBezTo>
                  <a:pt x="5996788" y="389498"/>
                  <a:pt x="5840897" y="542226"/>
                  <a:pt x="5962952" y="435429"/>
                </a:cubicBezTo>
                <a:cubicBezTo>
                  <a:pt x="5984407" y="416656"/>
                  <a:pt x="5996383" y="383969"/>
                  <a:pt x="6023429" y="374953"/>
                </a:cubicBezTo>
                <a:lnTo>
                  <a:pt x="6096000" y="350762"/>
                </a:lnTo>
                <a:cubicBezTo>
                  <a:pt x="6128253" y="254004"/>
                  <a:pt x="6079874" y="366888"/>
                  <a:pt x="6144381" y="302381"/>
                </a:cubicBezTo>
                <a:cubicBezTo>
                  <a:pt x="6153396" y="293366"/>
                  <a:pt x="6150774" y="277499"/>
                  <a:pt x="6156476" y="266096"/>
                </a:cubicBezTo>
                <a:cubicBezTo>
                  <a:pt x="6162977" y="253094"/>
                  <a:pt x="6172603" y="241905"/>
                  <a:pt x="6180667" y="229810"/>
                </a:cubicBezTo>
                <a:cubicBezTo>
                  <a:pt x="6184699" y="217715"/>
                  <a:pt x="6184797" y="203480"/>
                  <a:pt x="6192762" y="193524"/>
                </a:cubicBezTo>
                <a:cubicBezTo>
                  <a:pt x="6201843" y="182173"/>
                  <a:pt x="6217697" y="178415"/>
                  <a:pt x="6229048" y="169334"/>
                </a:cubicBezTo>
                <a:cubicBezTo>
                  <a:pt x="6237953" y="162210"/>
                  <a:pt x="6245175" y="153207"/>
                  <a:pt x="6253238" y="145143"/>
                </a:cubicBezTo>
                <a:lnTo>
                  <a:pt x="6966857" y="169334"/>
                </a:lnTo>
                <a:cubicBezTo>
                  <a:pt x="6991048" y="173366"/>
                  <a:pt x="7014912" y="180838"/>
                  <a:pt x="7039429" y="181429"/>
                </a:cubicBezTo>
                <a:cubicBezTo>
                  <a:pt x="7349809" y="188908"/>
                  <a:pt x="7660318" y="189492"/>
                  <a:pt x="7970762" y="193524"/>
                </a:cubicBezTo>
                <a:cubicBezTo>
                  <a:pt x="8035270" y="197556"/>
                  <a:pt x="8099973" y="199188"/>
                  <a:pt x="8164286" y="205619"/>
                </a:cubicBezTo>
                <a:cubicBezTo>
                  <a:pt x="8180827" y="207273"/>
                  <a:pt x="8198836" y="208494"/>
                  <a:pt x="8212667" y="217715"/>
                </a:cubicBezTo>
                <a:cubicBezTo>
                  <a:pt x="8224762" y="225778"/>
                  <a:pt x="8227776" y="242649"/>
                  <a:pt x="8236857" y="254000"/>
                </a:cubicBezTo>
                <a:cubicBezTo>
                  <a:pt x="8243981" y="262905"/>
                  <a:pt x="8253924" y="269286"/>
                  <a:pt x="8261048" y="278191"/>
                </a:cubicBezTo>
                <a:cubicBezTo>
                  <a:pt x="8270129" y="289542"/>
                  <a:pt x="8273887" y="305396"/>
                  <a:pt x="8285238" y="314477"/>
                </a:cubicBezTo>
                <a:cubicBezTo>
                  <a:pt x="8295194" y="322442"/>
                  <a:pt x="8309429" y="322540"/>
                  <a:pt x="8321524" y="326572"/>
                </a:cubicBezTo>
                <a:cubicBezTo>
                  <a:pt x="8325556" y="338667"/>
                  <a:pt x="8327060" y="351925"/>
                  <a:pt x="8333619" y="362857"/>
                </a:cubicBezTo>
                <a:cubicBezTo>
                  <a:pt x="8339486" y="372636"/>
                  <a:pt x="8350686" y="378143"/>
                  <a:pt x="8357810" y="387048"/>
                </a:cubicBezTo>
                <a:cubicBezTo>
                  <a:pt x="8366891" y="398399"/>
                  <a:pt x="8375499" y="410332"/>
                  <a:pt x="8382000" y="423334"/>
                </a:cubicBezTo>
                <a:cubicBezTo>
                  <a:pt x="8409796" y="478926"/>
                  <a:pt x="8378864" y="444388"/>
                  <a:pt x="8406191" y="471715"/>
                </a:cubicBezTo>
                <a:cubicBezTo>
                  <a:pt x="8410223" y="1294191"/>
                  <a:pt x="8414254" y="2116667"/>
                  <a:pt x="8418286" y="2939143"/>
                </a:cubicBezTo>
                <a:lnTo>
                  <a:pt x="0" y="2963334"/>
                </a:lnTo>
                <a:lnTo>
                  <a:pt x="0" y="2588381"/>
                </a:lnTo>
              </a:path>
            </a:pathLst>
          </a:custGeom>
          <a:solidFill>
            <a:srgbClr val="FA980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689" y="3725635"/>
            <a:ext cx="676729" cy="6767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85143" y="3168952"/>
            <a:ext cx="2477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“This seems best”</a:t>
            </a:r>
          </a:p>
          <a:p>
            <a:r>
              <a:rPr lang="en-US" dirty="0" smtClean="0"/>
              <a:t>(stuck in </a:t>
            </a:r>
            <a:r>
              <a:rPr lang="en-US" b="1" dirty="0" smtClean="0"/>
              <a:t>local optimum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22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571" y="192629"/>
            <a:ext cx="8381220" cy="1470025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CE7D0D"/>
                </a:solidFill>
              </a:rPr>
              <a:t>T</a:t>
            </a:r>
            <a:r>
              <a:rPr lang="en-US" u="sng" dirty="0" smtClean="0">
                <a:solidFill>
                  <a:srgbClr val="CE7D0D"/>
                </a:solidFill>
              </a:rPr>
              <a:t>ree building methods: </a:t>
            </a:r>
            <a:r>
              <a:rPr lang="en-US" dirty="0" smtClean="0">
                <a:solidFill>
                  <a:srgbClr val="000000"/>
                </a:solidFill>
              </a:rPr>
              <a:t>Bayesian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(Metropolis-Coupled MCMC or MC</a:t>
            </a:r>
            <a:r>
              <a:rPr lang="en-US" baseline="30000" dirty="0" smtClean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)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9180" y="6543861"/>
            <a:ext cx="5524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A980E"/>
                </a:solidFill>
              </a:rPr>
              <a:t>Source</a:t>
            </a:r>
            <a:r>
              <a:rPr lang="en-US" sz="1400" dirty="0" err="1"/>
              <a:t>:http</a:t>
            </a:r>
            <a:r>
              <a:rPr lang="en-US" sz="1400" dirty="0"/>
              <a:t>://</a:t>
            </a:r>
            <a:r>
              <a:rPr lang="en-US" sz="1400" dirty="0" err="1"/>
              <a:t>www.wikiwand.com</a:t>
            </a:r>
            <a:r>
              <a:rPr lang="en-US" sz="1400" dirty="0"/>
              <a:t>/en/</a:t>
            </a:r>
            <a:r>
              <a:rPr lang="en-US" sz="1400" dirty="0" err="1"/>
              <a:t>Bayesian_inference_in_phylogeny</a:t>
            </a:r>
            <a:endParaRPr lang="en-US" sz="1400" dirty="0"/>
          </a:p>
        </p:txBody>
      </p:sp>
      <p:sp>
        <p:nvSpPr>
          <p:cNvPr id="10" name="Freeform 9"/>
          <p:cNvSpPr/>
          <p:nvPr/>
        </p:nvSpPr>
        <p:spPr>
          <a:xfrm>
            <a:off x="665238" y="3471333"/>
            <a:ext cx="8418286" cy="2963334"/>
          </a:xfrm>
          <a:custGeom>
            <a:avLst/>
            <a:gdLst>
              <a:gd name="connsiteX0" fmla="*/ 0 w 8418286"/>
              <a:gd name="connsiteY0" fmla="*/ 2709334 h 2963334"/>
              <a:gd name="connsiteX1" fmla="*/ 0 w 8418286"/>
              <a:gd name="connsiteY1" fmla="*/ 1693334 h 2963334"/>
              <a:gd name="connsiteX2" fmla="*/ 0 w 8418286"/>
              <a:gd name="connsiteY2" fmla="*/ 1693334 h 2963334"/>
              <a:gd name="connsiteX3" fmla="*/ 133048 w 8418286"/>
              <a:gd name="connsiteY3" fmla="*/ 1681238 h 2963334"/>
              <a:gd name="connsiteX4" fmla="*/ 205619 w 8418286"/>
              <a:gd name="connsiteY4" fmla="*/ 1657048 h 2963334"/>
              <a:gd name="connsiteX5" fmla="*/ 278191 w 8418286"/>
              <a:gd name="connsiteY5" fmla="*/ 1644953 h 2963334"/>
              <a:gd name="connsiteX6" fmla="*/ 314476 w 8418286"/>
              <a:gd name="connsiteY6" fmla="*/ 1632857 h 2963334"/>
              <a:gd name="connsiteX7" fmla="*/ 387048 w 8418286"/>
              <a:gd name="connsiteY7" fmla="*/ 1572381 h 2963334"/>
              <a:gd name="connsiteX8" fmla="*/ 423333 w 8418286"/>
              <a:gd name="connsiteY8" fmla="*/ 1548191 h 2963334"/>
              <a:gd name="connsiteX9" fmla="*/ 483810 w 8418286"/>
              <a:gd name="connsiteY9" fmla="*/ 1499810 h 2963334"/>
              <a:gd name="connsiteX10" fmla="*/ 532191 w 8418286"/>
              <a:gd name="connsiteY10" fmla="*/ 1439334 h 2963334"/>
              <a:gd name="connsiteX11" fmla="*/ 568476 w 8418286"/>
              <a:gd name="connsiteY11" fmla="*/ 1427238 h 2963334"/>
              <a:gd name="connsiteX12" fmla="*/ 665238 w 8418286"/>
              <a:gd name="connsiteY12" fmla="*/ 1354667 h 2963334"/>
              <a:gd name="connsiteX13" fmla="*/ 701524 w 8418286"/>
              <a:gd name="connsiteY13" fmla="*/ 1330477 h 2963334"/>
              <a:gd name="connsiteX14" fmla="*/ 774095 w 8418286"/>
              <a:gd name="connsiteY14" fmla="*/ 1306286 h 2963334"/>
              <a:gd name="connsiteX15" fmla="*/ 810381 w 8418286"/>
              <a:gd name="connsiteY15" fmla="*/ 1294191 h 2963334"/>
              <a:gd name="connsiteX16" fmla="*/ 1040191 w 8418286"/>
              <a:gd name="connsiteY16" fmla="*/ 1330477 h 2963334"/>
              <a:gd name="connsiteX17" fmla="*/ 1076476 w 8418286"/>
              <a:gd name="connsiteY17" fmla="*/ 1354667 h 2963334"/>
              <a:gd name="connsiteX18" fmla="*/ 1100667 w 8418286"/>
              <a:gd name="connsiteY18" fmla="*/ 1378857 h 2963334"/>
              <a:gd name="connsiteX19" fmla="*/ 1136952 w 8418286"/>
              <a:gd name="connsiteY19" fmla="*/ 1390953 h 2963334"/>
              <a:gd name="connsiteX20" fmla="*/ 1197429 w 8418286"/>
              <a:gd name="connsiteY20" fmla="*/ 1439334 h 2963334"/>
              <a:gd name="connsiteX21" fmla="*/ 1306286 w 8418286"/>
              <a:gd name="connsiteY21" fmla="*/ 1403048 h 2963334"/>
              <a:gd name="connsiteX22" fmla="*/ 1342572 w 8418286"/>
              <a:gd name="connsiteY22" fmla="*/ 1366762 h 2963334"/>
              <a:gd name="connsiteX23" fmla="*/ 1378857 w 8418286"/>
              <a:gd name="connsiteY23" fmla="*/ 1342572 h 2963334"/>
              <a:gd name="connsiteX24" fmla="*/ 1475619 w 8418286"/>
              <a:gd name="connsiteY24" fmla="*/ 1270000 h 2963334"/>
              <a:gd name="connsiteX25" fmla="*/ 1499810 w 8418286"/>
              <a:gd name="connsiteY25" fmla="*/ 1245810 h 2963334"/>
              <a:gd name="connsiteX26" fmla="*/ 1511905 w 8418286"/>
              <a:gd name="connsiteY26" fmla="*/ 1209524 h 2963334"/>
              <a:gd name="connsiteX27" fmla="*/ 1560286 w 8418286"/>
              <a:gd name="connsiteY27" fmla="*/ 1173238 h 2963334"/>
              <a:gd name="connsiteX28" fmla="*/ 1584476 w 8418286"/>
              <a:gd name="connsiteY28" fmla="*/ 1136953 h 2963334"/>
              <a:gd name="connsiteX29" fmla="*/ 1657048 w 8418286"/>
              <a:gd name="connsiteY29" fmla="*/ 1076477 h 2963334"/>
              <a:gd name="connsiteX30" fmla="*/ 1681238 w 8418286"/>
              <a:gd name="connsiteY30" fmla="*/ 1052286 h 2963334"/>
              <a:gd name="connsiteX31" fmla="*/ 1717524 w 8418286"/>
              <a:gd name="connsiteY31" fmla="*/ 1028096 h 2963334"/>
              <a:gd name="connsiteX32" fmla="*/ 1790095 w 8418286"/>
              <a:gd name="connsiteY32" fmla="*/ 967619 h 2963334"/>
              <a:gd name="connsiteX33" fmla="*/ 2032000 w 8418286"/>
              <a:gd name="connsiteY33" fmla="*/ 979715 h 2963334"/>
              <a:gd name="connsiteX34" fmla="*/ 2080381 w 8418286"/>
              <a:gd name="connsiteY34" fmla="*/ 1028096 h 2963334"/>
              <a:gd name="connsiteX35" fmla="*/ 2104572 w 8418286"/>
              <a:gd name="connsiteY35" fmla="*/ 1052286 h 2963334"/>
              <a:gd name="connsiteX36" fmla="*/ 2165048 w 8418286"/>
              <a:gd name="connsiteY36" fmla="*/ 1064381 h 2963334"/>
              <a:gd name="connsiteX37" fmla="*/ 2237619 w 8418286"/>
              <a:gd name="connsiteY37" fmla="*/ 1088572 h 2963334"/>
              <a:gd name="connsiteX38" fmla="*/ 2261810 w 8418286"/>
              <a:gd name="connsiteY38" fmla="*/ 1112762 h 2963334"/>
              <a:gd name="connsiteX39" fmla="*/ 2298095 w 8418286"/>
              <a:gd name="connsiteY39" fmla="*/ 1124857 h 2963334"/>
              <a:gd name="connsiteX40" fmla="*/ 2455333 w 8418286"/>
              <a:gd name="connsiteY40" fmla="*/ 1136953 h 2963334"/>
              <a:gd name="connsiteX41" fmla="*/ 2503714 w 8418286"/>
              <a:gd name="connsiteY41" fmla="*/ 1185334 h 2963334"/>
              <a:gd name="connsiteX42" fmla="*/ 2552095 w 8418286"/>
              <a:gd name="connsiteY42" fmla="*/ 1245810 h 2963334"/>
              <a:gd name="connsiteX43" fmla="*/ 2624667 w 8418286"/>
              <a:gd name="connsiteY43" fmla="*/ 1270000 h 2963334"/>
              <a:gd name="connsiteX44" fmla="*/ 2660952 w 8418286"/>
              <a:gd name="connsiteY44" fmla="*/ 1282096 h 2963334"/>
              <a:gd name="connsiteX45" fmla="*/ 2733524 w 8418286"/>
              <a:gd name="connsiteY45" fmla="*/ 1306286 h 2963334"/>
              <a:gd name="connsiteX46" fmla="*/ 2769810 w 8418286"/>
              <a:gd name="connsiteY46" fmla="*/ 1318381 h 2963334"/>
              <a:gd name="connsiteX47" fmla="*/ 2806095 w 8418286"/>
              <a:gd name="connsiteY47" fmla="*/ 1342572 h 2963334"/>
              <a:gd name="connsiteX48" fmla="*/ 2866572 w 8418286"/>
              <a:gd name="connsiteY48" fmla="*/ 1390953 h 2963334"/>
              <a:gd name="connsiteX49" fmla="*/ 2951238 w 8418286"/>
              <a:gd name="connsiteY49" fmla="*/ 1415143 h 2963334"/>
              <a:gd name="connsiteX50" fmla="*/ 2999619 w 8418286"/>
              <a:gd name="connsiteY50" fmla="*/ 1487715 h 2963334"/>
              <a:gd name="connsiteX51" fmla="*/ 3048000 w 8418286"/>
              <a:gd name="connsiteY51" fmla="*/ 1536096 h 2963334"/>
              <a:gd name="connsiteX52" fmla="*/ 3072191 w 8418286"/>
              <a:gd name="connsiteY52" fmla="*/ 1560286 h 2963334"/>
              <a:gd name="connsiteX53" fmla="*/ 3168952 w 8418286"/>
              <a:gd name="connsiteY53" fmla="*/ 1632857 h 2963334"/>
              <a:gd name="connsiteX54" fmla="*/ 3205238 w 8418286"/>
              <a:gd name="connsiteY54" fmla="*/ 1644953 h 2963334"/>
              <a:gd name="connsiteX55" fmla="*/ 3277810 w 8418286"/>
              <a:gd name="connsiteY55" fmla="*/ 1741715 h 2963334"/>
              <a:gd name="connsiteX56" fmla="*/ 3302000 w 8418286"/>
              <a:gd name="connsiteY56" fmla="*/ 1778000 h 2963334"/>
              <a:gd name="connsiteX57" fmla="*/ 3362476 w 8418286"/>
              <a:gd name="connsiteY57" fmla="*/ 1826381 h 2963334"/>
              <a:gd name="connsiteX58" fmla="*/ 3410857 w 8418286"/>
              <a:gd name="connsiteY58" fmla="*/ 1838477 h 2963334"/>
              <a:gd name="connsiteX59" fmla="*/ 3471333 w 8418286"/>
              <a:gd name="connsiteY59" fmla="*/ 1886857 h 2963334"/>
              <a:gd name="connsiteX60" fmla="*/ 3495524 w 8418286"/>
              <a:gd name="connsiteY60" fmla="*/ 1911048 h 2963334"/>
              <a:gd name="connsiteX61" fmla="*/ 3568095 w 8418286"/>
              <a:gd name="connsiteY61" fmla="*/ 1935238 h 2963334"/>
              <a:gd name="connsiteX62" fmla="*/ 3604381 w 8418286"/>
              <a:gd name="connsiteY62" fmla="*/ 1959429 h 2963334"/>
              <a:gd name="connsiteX63" fmla="*/ 3797905 w 8418286"/>
              <a:gd name="connsiteY63" fmla="*/ 1995715 h 2963334"/>
              <a:gd name="connsiteX64" fmla="*/ 3834191 w 8418286"/>
              <a:gd name="connsiteY64" fmla="*/ 2007810 h 2963334"/>
              <a:gd name="connsiteX65" fmla="*/ 3858381 w 8418286"/>
              <a:gd name="connsiteY65" fmla="*/ 2044096 h 2963334"/>
              <a:gd name="connsiteX66" fmla="*/ 3918857 w 8418286"/>
              <a:gd name="connsiteY66" fmla="*/ 2092477 h 2963334"/>
              <a:gd name="connsiteX67" fmla="*/ 4027714 w 8418286"/>
              <a:gd name="connsiteY67" fmla="*/ 2080381 h 2963334"/>
              <a:gd name="connsiteX68" fmla="*/ 4064000 w 8418286"/>
              <a:gd name="connsiteY68" fmla="*/ 2032000 h 2963334"/>
              <a:gd name="connsiteX69" fmla="*/ 4088191 w 8418286"/>
              <a:gd name="connsiteY69" fmla="*/ 1995715 h 2963334"/>
              <a:gd name="connsiteX70" fmla="*/ 4136572 w 8418286"/>
              <a:gd name="connsiteY70" fmla="*/ 1947334 h 2963334"/>
              <a:gd name="connsiteX71" fmla="*/ 4160762 w 8418286"/>
              <a:gd name="connsiteY71" fmla="*/ 1911048 h 2963334"/>
              <a:gd name="connsiteX72" fmla="*/ 4172857 w 8418286"/>
              <a:gd name="connsiteY72" fmla="*/ 1874762 h 2963334"/>
              <a:gd name="connsiteX73" fmla="*/ 4221238 w 8418286"/>
              <a:gd name="connsiteY73" fmla="*/ 1826381 h 2963334"/>
              <a:gd name="connsiteX74" fmla="*/ 4233333 w 8418286"/>
              <a:gd name="connsiteY74" fmla="*/ 1778000 h 2963334"/>
              <a:gd name="connsiteX75" fmla="*/ 4293810 w 8418286"/>
              <a:gd name="connsiteY75" fmla="*/ 1620762 h 2963334"/>
              <a:gd name="connsiteX76" fmla="*/ 4318000 w 8418286"/>
              <a:gd name="connsiteY76" fmla="*/ 1511905 h 2963334"/>
              <a:gd name="connsiteX77" fmla="*/ 4330095 w 8418286"/>
              <a:gd name="connsiteY77" fmla="*/ 1463524 h 2963334"/>
              <a:gd name="connsiteX78" fmla="*/ 4354286 w 8418286"/>
              <a:gd name="connsiteY78" fmla="*/ 1306286 h 2963334"/>
              <a:gd name="connsiteX79" fmla="*/ 4378476 w 8418286"/>
              <a:gd name="connsiteY79" fmla="*/ 1257905 h 2963334"/>
              <a:gd name="connsiteX80" fmla="*/ 4390572 w 8418286"/>
              <a:gd name="connsiteY80" fmla="*/ 1185334 h 2963334"/>
              <a:gd name="connsiteX81" fmla="*/ 4414762 w 8418286"/>
              <a:gd name="connsiteY81" fmla="*/ 1100667 h 2963334"/>
              <a:gd name="connsiteX82" fmla="*/ 4438952 w 8418286"/>
              <a:gd name="connsiteY82" fmla="*/ 810381 h 2963334"/>
              <a:gd name="connsiteX83" fmla="*/ 4451048 w 8418286"/>
              <a:gd name="connsiteY83" fmla="*/ 774096 h 2963334"/>
              <a:gd name="connsiteX84" fmla="*/ 4475238 w 8418286"/>
              <a:gd name="connsiteY84" fmla="*/ 737810 h 2963334"/>
              <a:gd name="connsiteX85" fmla="*/ 4511524 w 8418286"/>
              <a:gd name="connsiteY85" fmla="*/ 568477 h 2963334"/>
              <a:gd name="connsiteX86" fmla="*/ 4523619 w 8418286"/>
              <a:gd name="connsiteY86" fmla="*/ 532191 h 2963334"/>
              <a:gd name="connsiteX87" fmla="*/ 4535714 w 8418286"/>
              <a:gd name="connsiteY87" fmla="*/ 387048 h 2963334"/>
              <a:gd name="connsiteX88" fmla="*/ 4547810 w 8418286"/>
              <a:gd name="connsiteY88" fmla="*/ 350762 h 2963334"/>
              <a:gd name="connsiteX89" fmla="*/ 4559905 w 8418286"/>
              <a:gd name="connsiteY89" fmla="*/ 266096 h 2963334"/>
              <a:gd name="connsiteX90" fmla="*/ 4572000 w 8418286"/>
              <a:gd name="connsiteY90" fmla="*/ 229810 h 2963334"/>
              <a:gd name="connsiteX91" fmla="*/ 4584095 w 8418286"/>
              <a:gd name="connsiteY91" fmla="*/ 181429 h 2963334"/>
              <a:gd name="connsiteX92" fmla="*/ 4632476 w 8418286"/>
              <a:gd name="connsiteY92" fmla="*/ 108857 h 2963334"/>
              <a:gd name="connsiteX93" fmla="*/ 4656667 w 8418286"/>
              <a:gd name="connsiteY93" fmla="*/ 60477 h 2963334"/>
              <a:gd name="connsiteX94" fmla="*/ 4717143 w 8418286"/>
              <a:gd name="connsiteY94" fmla="*/ 0 h 2963334"/>
              <a:gd name="connsiteX95" fmla="*/ 4874381 w 8418286"/>
              <a:gd name="connsiteY95" fmla="*/ 12096 h 2963334"/>
              <a:gd name="connsiteX96" fmla="*/ 4898572 w 8418286"/>
              <a:gd name="connsiteY96" fmla="*/ 36286 h 2963334"/>
              <a:gd name="connsiteX97" fmla="*/ 4934857 w 8418286"/>
              <a:gd name="connsiteY97" fmla="*/ 108857 h 2963334"/>
              <a:gd name="connsiteX98" fmla="*/ 4959048 w 8418286"/>
              <a:gd name="connsiteY98" fmla="*/ 145143 h 2963334"/>
              <a:gd name="connsiteX99" fmla="*/ 4983238 w 8418286"/>
              <a:gd name="connsiteY99" fmla="*/ 229810 h 2963334"/>
              <a:gd name="connsiteX100" fmla="*/ 5007429 w 8418286"/>
              <a:gd name="connsiteY100" fmla="*/ 362857 h 2963334"/>
              <a:gd name="connsiteX101" fmla="*/ 5019524 w 8418286"/>
              <a:gd name="connsiteY101" fmla="*/ 411238 h 2963334"/>
              <a:gd name="connsiteX102" fmla="*/ 5043714 w 8418286"/>
              <a:gd name="connsiteY102" fmla="*/ 447524 h 2963334"/>
              <a:gd name="connsiteX103" fmla="*/ 5067905 w 8418286"/>
              <a:gd name="connsiteY103" fmla="*/ 532191 h 2963334"/>
              <a:gd name="connsiteX104" fmla="*/ 5092095 w 8418286"/>
              <a:gd name="connsiteY104" fmla="*/ 568477 h 2963334"/>
              <a:gd name="connsiteX105" fmla="*/ 5116286 w 8418286"/>
              <a:gd name="connsiteY105" fmla="*/ 641048 h 2963334"/>
              <a:gd name="connsiteX106" fmla="*/ 5140476 w 8418286"/>
              <a:gd name="connsiteY106" fmla="*/ 689429 h 2963334"/>
              <a:gd name="connsiteX107" fmla="*/ 5152572 w 8418286"/>
              <a:gd name="connsiteY107" fmla="*/ 737810 h 2963334"/>
              <a:gd name="connsiteX108" fmla="*/ 5200952 w 8418286"/>
              <a:gd name="connsiteY108" fmla="*/ 822477 h 2963334"/>
              <a:gd name="connsiteX109" fmla="*/ 5225143 w 8418286"/>
              <a:gd name="connsiteY109" fmla="*/ 882953 h 2963334"/>
              <a:gd name="connsiteX110" fmla="*/ 5261429 w 8418286"/>
              <a:gd name="connsiteY110" fmla="*/ 991810 h 2963334"/>
              <a:gd name="connsiteX111" fmla="*/ 5273524 w 8418286"/>
              <a:gd name="connsiteY111" fmla="*/ 1028096 h 2963334"/>
              <a:gd name="connsiteX112" fmla="*/ 5309810 w 8418286"/>
              <a:gd name="connsiteY112" fmla="*/ 1161143 h 2963334"/>
              <a:gd name="connsiteX113" fmla="*/ 5334000 w 8418286"/>
              <a:gd name="connsiteY113" fmla="*/ 1245810 h 2963334"/>
              <a:gd name="connsiteX114" fmla="*/ 5358191 w 8418286"/>
              <a:gd name="connsiteY114" fmla="*/ 1318381 h 2963334"/>
              <a:gd name="connsiteX115" fmla="*/ 5382381 w 8418286"/>
              <a:gd name="connsiteY115" fmla="*/ 1390953 h 2963334"/>
              <a:gd name="connsiteX116" fmla="*/ 5394476 w 8418286"/>
              <a:gd name="connsiteY116" fmla="*/ 1427238 h 2963334"/>
              <a:gd name="connsiteX117" fmla="*/ 5406572 w 8418286"/>
              <a:gd name="connsiteY117" fmla="*/ 1487715 h 2963334"/>
              <a:gd name="connsiteX118" fmla="*/ 5442857 w 8418286"/>
              <a:gd name="connsiteY118" fmla="*/ 1499810 h 2963334"/>
              <a:gd name="connsiteX119" fmla="*/ 5527524 w 8418286"/>
              <a:gd name="connsiteY119" fmla="*/ 1487715 h 2963334"/>
              <a:gd name="connsiteX120" fmla="*/ 5551714 w 8418286"/>
              <a:gd name="connsiteY120" fmla="*/ 1463524 h 2963334"/>
              <a:gd name="connsiteX121" fmla="*/ 5600095 w 8418286"/>
              <a:gd name="connsiteY121" fmla="*/ 1439334 h 2963334"/>
              <a:gd name="connsiteX122" fmla="*/ 5648476 w 8418286"/>
              <a:gd name="connsiteY122" fmla="*/ 1378857 h 2963334"/>
              <a:gd name="connsiteX123" fmla="*/ 5672667 w 8418286"/>
              <a:gd name="connsiteY123" fmla="*/ 1354667 h 2963334"/>
              <a:gd name="connsiteX124" fmla="*/ 5708952 w 8418286"/>
              <a:gd name="connsiteY124" fmla="*/ 1282096 h 2963334"/>
              <a:gd name="connsiteX125" fmla="*/ 5721048 w 8418286"/>
              <a:gd name="connsiteY125" fmla="*/ 1245810 h 2963334"/>
              <a:gd name="connsiteX126" fmla="*/ 5769429 w 8418286"/>
              <a:gd name="connsiteY126" fmla="*/ 1161143 h 2963334"/>
              <a:gd name="connsiteX127" fmla="*/ 5805714 w 8418286"/>
              <a:gd name="connsiteY127" fmla="*/ 1040191 h 2963334"/>
              <a:gd name="connsiteX128" fmla="*/ 5829905 w 8418286"/>
              <a:gd name="connsiteY128" fmla="*/ 955524 h 2963334"/>
              <a:gd name="connsiteX129" fmla="*/ 5842000 w 8418286"/>
              <a:gd name="connsiteY129" fmla="*/ 858762 h 2963334"/>
              <a:gd name="connsiteX130" fmla="*/ 5854095 w 8418286"/>
              <a:gd name="connsiteY130" fmla="*/ 822477 h 2963334"/>
              <a:gd name="connsiteX131" fmla="*/ 5866191 w 8418286"/>
              <a:gd name="connsiteY131" fmla="*/ 762000 h 2963334"/>
              <a:gd name="connsiteX132" fmla="*/ 5878286 w 8418286"/>
              <a:gd name="connsiteY132" fmla="*/ 556381 h 2963334"/>
              <a:gd name="connsiteX133" fmla="*/ 5902476 w 8418286"/>
              <a:gd name="connsiteY133" fmla="*/ 483810 h 2963334"/>
              <a:gd name="connsiteX134" fmla="*/ 5962952 w 8418286"/>
              <a:gd name="connsiteY134" fmla="*/ 435429 h 2963334"/>
              <a:gd name="connsiteX135" fmla="*/ 6023429 w 8418286"/>
              <a:gd name="connsiteY135" fmla="*/ 374953 h 2963334"/>
              <a:gd name="connsiteX136" fmla="*/ 6096000 w 8418286"/>
              <a:gd name="connsiteY136" fmla="*/ 350762 h 2963334"/>
              <a:gd name="connsiteX137" fmla="*/ 6144381 w 8418286"/>
              <a:gd name="connsiteY137" fmla="*/ 302381 h 2963334"/>
              <a:gd name="connsiteX138" fmla="*/ 6156476 w 8418286"/>
              <a:gd name="connsiteY138" fmla="*/ 266096 h 2963334"/>
              <a:gd name="connsiteX139" fmla="*/ 6180667 w 8418286"/>
              <a:gd name="connsiteY139" fmla="*/ 229810 h 2963334"/>
              <a:gd name="connsiteX140" fmla="*/ 6192762 w 8418286"/>
              <a:gd name="connsiteY140" fmla="*/ 193524 h 2963334"/>
              <a:gd name="connsiteX141" fmla="*/ 6229048 w 8418286"/>
              <a:gd name="connsiteY141" fmla="*/ 169334 h 2963334"/>
              <a:gd name="connsiteX142" fmla="*/ 6253238 w 8418286"/>
              <a:gd name="connsiteY142" fmla="*/ 145143 h 2963334"/>
              <a:gd name="connsiteX143" fmla="*/ 6966857 w 8418286"/>
              <a:gd name="connsiteY143" fmla="*/ 169334 h 2963334"/>
              <a:gd name="connsiteX144" fmla="*/ 7039429 w 8418286"/>
              <a:gd name="connsiteY144" fmla="*/ 181429 h 2963334"/>
              <a:gd name="connsiteX145" fmla="*/ 7970762 w 8418286"/>
              <a:gd name="connsiteY145" fmla="*/ 193524 h 2963334"/>
              <a:gd name="connsiteX146" fmla="*/ 8164286 w 8418286"/>
              <a:gd name="connsiteY146" fmla="*/ 205619 h 2963334"/>
              <a:gd name="connsiteX147" fmla="*/ 8212667 w 8418286"/>
              <a:gd name="connsiteY147" fmla="*/ 217715 h 2963334"/>
              <a:gd name="connsiteX148" fmla="*/ 8236857 w 8418286"/>
              <a:gd name="connsiteY148" fmla="*/ 254000 h 2963334"/>
              <a:gd name="connsiteX149" fmla="*/ 8261048 w 8418286"/>
              <a:gd name="connsiteY149" fmla="*/ 278191 h 2963334"/>
              <a:gd name="connsiteX150" fmla="*/ 8285238 w 8418286"/>
              <a:gd name="connsiteY150" fmla="*/ 314477 h 2963334"/>
              <a:gd name="connsiteX151" fmla="*/ 8321524 w 8418286"/>
              <a:gd name="connsiteY151" fmla="*/ 326572 h 2963334"/>
              <a:gd name="connsiteX152" fmla="*/ 8333619 w 8418286"/>
              <a:gd name="connsiteY152" fmla="*/ 362857 h 2963334"/>
              <a:gd name="connsiteX153" fmla="*/ 8357810 w 8418286"/>
              <a:gd name="connsiteY153" fmla="*/ 387048 h 2963334"/>
              <a:gd name="connsiteX154" fmla="*/ 8382000 w 8418286"/>
              <a:gd name="connsiteY154" fmla="*/ 423334 h 2963334"/>
              <a:gd name="connsiteX155" fmla="*/ 8406191 w 8418286"/>
              <a:gd name="connsiteY155" fmla="*/ 471715 h 2963334"/>
              <a:gd name="connsiteX156" fmla="*/ 8418286 w 8418286"/>
              <a:gd name="connsiteY156" fmla="*/ 2939143 h 2963334"/>
              <a:gd name="connsiteX157" fmla="*/ 0 w 8418286"/>
              <a:gd name="connsiteY157" fmla="*/ 2963334 h 2963334"/>
              <a:gd name="connsiteX158" fmla="*/ 0 w 8418286"/>
              <a:gd name="connsiteY158" fmla="*/ 2588381 h 296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8418286" h="2963334">
                <a:moveTo>
                  <a:pt x="0" y="2709334"/>
                </a:moveTo>
                <a:lnTo>
                  <a:pt x="0" y="1693334"/>
                </a:lnTo>
                <a:lnTo>
                  <a:pt x="0" y="1693334"/>
                </a:lnTo>
                <a:cubicBezTo>
                  <a:pt x="44349" y="1689302"/>
                  <a:pt x="89193" y="1688977"/>
                  <a:pt x="133048" y="1681238"/>
                </a:cubicBezTo>
                <a:cubicBezTo>
                  <a:pt x="158159" y="1676807"/>
                  <a:pt x="180467" y="1661240"/>
                  <a:pt x="205619" y="1657048"/>
                </a:cubicBezTo>
                <a:lnTo>
                  <a:pt x="278191" y="1644953"/>
                </a:lnTo>
                <a:cubicBezTo>
                  <a:pt x="290286" y="1640921"/>
                  <a:pt x="303073" y="1638559"/>
                  <a:pt x="314476" y="1632857"/>
                </a:cubicBezTo>
                <a:cubicBezTo>
                  <a:pt x="359525" y="1610332"/>
                  <a:pt x="346919" y="1605822"/>
                  <a:pt x="387048" y="1572381"/>
                </a:cubicBezTo>
                <a:cubicBezTo>
                  <a:pt x="398215" y="1563075"/>
                  <a:pt x="411238" y="1556254"/>
                  <a:pt x="423333" y="1548191"/>
                </a:cubicBezTo>
                <a:cubicBezTo>
                  <a:pt x="471515" y="1475918"/>
                  <a:pt x="418894" y="1538760"/>
                  <a:pt x="483810" y="1499810"/>
                </a:cubicBezTo>
                <a:cubicBezTo>
                  <a:pt x="533116" y="1470226"/>
                  <a:pt x="482761" y="1478878"/>
                  <a:pt x="532191" y="1439334"/>
                </a:cubicBezTo>
                <a:cubicBezTo>
                  <a:pt x="542147" y="1431370"/>
                  <a:pt x="556381" y="1431270"/>
                  <a:pt x="568476" y="1427238"/>
                </a:cubicBezTo>
                <a:cubicBezTo>
                  <a:pt x="613225" y="1382491"/>
                  <a:pt x="583181" y="1409372"/>
                  <a:pt x="665238" y="1354667"/>
                </a:cubicBezTo>
                <a:cubicBezTo>
                  <a:pt x="677333" y="1346604"/>
                  <a:pt x="687733" y="1335074"/>
                  <a:pt x="701524" y="1330477"/>
                </a:cubicBezTo>
                <a:lnTo>
                  <a:pt x="774095" y="1306286"/>
                </a:lnTo>
                <a:lnTo>
                  <a:pt x="810381" y="1294191"/>
                </a:lnTo>
                <a:cubicBezTo>
                  <a:pt x="850375" y="1297267"/>
                  <a:pt x="986954" y="1294986"/>
                  <a:pt x="1040191" y="1330477"/>
                </a:cubicBezTo>
                <a:cubicBezTo>
                  <a:pt x="1052286" y="1338540"/>
                  <a:pt x="1065125" y="1345586"/>
                  <a:pt x="1076476" y="1354667"/>
                </a:cubicBezTo>
                <a:cubicBezTo>
                  <a:pt x="1085381" y="1361791"/>
                  <a:pt x="1090889" y="1372990"/>
                  <a:pt x="1100667" y="1378857"/>
                </a:cubicBezTo>
                <a:cubicBezTo>
                  <a:pt x="1111599" y="1385417"/>
                  <a:pt x="1125549" y="1385251"/>
                  <a:pt x="1136952" y="1390953"/>
                </a:cubicBezTo>
                <a:cubicBezTo>
                  <a:pt x="1167470" y="1406212"/>
                  <a:pt x="1174927" y="1416832"/>
                  <a:pt x="1197429" y="1439334"/>
                </a:cubicBezTo>
                <a:cubicBezTo>
                  <a:pt x="1233715" y="1427239"/>
                  <a:pt x="1279240" y="1430094"/>
                  <a:pt x="1306286" y="1403048"/>
                </a:cubicBezTo>
                <a:cubicBezTo>
                  <a:pt x="1318381" y="1390953"/>
                  <a:pt x="1329431" y="1377713"/>
                  <a:pt x="1342572" y="1366762"/>
                </a:cubicBezTo>
                <a:cubicBezTo>
                  <a:pt x="1353739" y="1357456"/>
                  <a:pt x="1367917" y="1352144"/>
                  <a:pt x="1378857" y="1342572"/>
                </a:cubicBezTo>
                <a:cubicBezTo>
                  <a:pt x="1464385" y="1267735"/>
                  <a:pt x="1405115" y="1293502"/>
                  <a:pt x="1475619" y="1270000"/>
                </a:cubicBezTo>
                <a:cubicBezTo>
                  <a:pt x="1483683" y="1261937"/>
                  <a:pt x="1493943" y="1255588"/>
                  <a:pt x="1499810" y="1245810"/>
                </a:cubicBezTo>
                <a:cubicBezTo>
                  <a:pt x="1506370" y="1234877"/>
                  <a:pt x="1503743" y="1219319"/>
                  <a:pt x="1511905" y="1209524"/>
                </a:cubicBezTo>
                <a:cubicBezTo>
                  <a:pt x="1524810" y="1194038"/>
                  <a:pt x="1546032" y="1187492"/>
                  <a:pt x="1560286" y="1173238"/>
                </a:cubicBezTo>
                <a:cubicBezTo>
                  <a:pt x="1570565" y="1162959"/>
                  <a:pt x="1575170" y="1148120"/>
                  <a:pt x="1584476" y="1136953"/>
                </a:cubicBezTo>
                <a:cubicBezTo>
                  <a:pt x="1627577" y="1085232"/>
                  <a:pt x="1609473" y="1114537"/>
                  <a:pt x="1657048" y="1076477"/>
                </a:cubicBezTo>
                <a:cubicBezTo>
                  <a:pt x="1665953" y="1069353"/>
                  <a:pt x="1672333" y="1059410"/>
                  <a:pt x="1681238" y="1052286"/>
                </a:cubicBezTo>
                <a:cubicBezTo>
                  <a:pt x="1692589" y="1043205"/>
                  <a:pt x="1706357" y="1037402"/>
                  <a:pt x="1717524" y="1028096"/>
                </a:cubicBezTo>
                <a:cubicBezTo>
                  <a:pt x="1810667" y="950478"/>
                  <a:pt x="1699995" y="1027688"/>
                  <a:pt x="1790095" y="967619"/>
                </a:cubicBezTo>
                <a:cubicBezTo>
                  <a:pt x="1870730" y="971651"/>
                  <a:pt x="1952961" y="963248"/>
                  <a:pt x="2032000" y="979715"/>
                </a:cubicBezTo>
                <a:cubicBezTo>
                  <a:pt x="2054328" y="984367"/>
                  <a:pt x="2064254" y="1011969"/>
                  <a:pt x="2080381" y="1028096"/>
                </a:cubicBezTo>
                <a:cubicBezTo>
                  <a:pt x="2088445" y="1036159"/>
                  <a:pt x="2093390" y="1050050"/>
                  <a:pt x="2104572" y="1052286"/>
                </a:cubicBezTo>
                <a:cubicBezTo>
                  <a:pt x="2124731" y="1056318"/>
                  <a:pt x="2145215" y="1058972"/>
                  <a:pt x="2165048" y="1064381"/>
                </a:cubicBezTo>
                <a:cubicBezTo>
                  <a:pt x="2189648" y="1071090"/>
                  <a:pt x="2237619" y="1088572"/>
                  <a:pt x="2237619" y="1088572"/>
                </a:cubicBezTo>
                <a:cubicBezTo>
                  <a:pt x="2245683" y="1096635"/>
                  <a:pt x="2252032" y="1106895"/>
                  <a:pt x="2261810" y="1112762"/>
                </a:cubicBezTo>
                <a:cubicBezTo>
                  <a:pt x="2272742" y="1119321"/>
                  <a:pt x="2285444" y="1123276"/>
                  <a:pt x="2298095" y="1124857"/>
                </a:cubicBezTo>
                <a:cubicBezTo>
                  <a:pt x="2350257" y="1131377"/>
                  <a:pt x="2402920" y="1132921"/>
                  <a:pt x="2455333" y="1136953"/>
                </a:cubicBezTo>
                <a:cubicBezTo>
                  <a:pt x="2481724" y="1216120"/>
                  <a:pt x="2445071" y="1138419"/>
                  <a:pt x="2503714" y="1185334"/>
                </a:cubicBezTo>
                <a:cubicBezTo>
                  <a:pt x="2532192" y="1208117"/>
                  <a:pt x="2519225" y="1229375"/>
                  <a:pt x="2552095" y="1245810"/>
                </a:cubicBezTo>
                <a:cubicBezTo>
                  <a:pt x="2574902" y="1257214"/>
                  <a:pt x="2600476" y="1261936"/>
                  <a:pt x="2624667" y="1270000"/>
                </a:cubicBezTo>
                <a:lnTo>
                  <a:pt x="2660952" y="1282096"/>
                </a:lnTo>
                <a:lnTo>
                  <a:pt x="2733524" y="1306286"/>
                </a:lnTo>
                <a:lnTo>
                  <a:pt x="2769810" y="1318381"/>
                </a:lnTo>
                <a:cubicBezTo>
                  <a:pt x="2781905" y="1326445"/>
                  <a:pt x="2794744" y="1333491"/>
                  <a:pt x="2806095" y="1342572"/>
                </a:cubicBezTo>
                <a:cubicBezTo>
                  <a:pt x="2843591" y="1372569"/>
                  <a:pt x="2816940" y="1366137"/>
                  <a:pt x="2866572" y="1390953"/>
                </a:cubicBezTo>
                <a:cubicBezTo>
                  <a:pt x="2883924" y="1399629"/>
                  <a:pt x="2935737" y="1411268"/>
                  <a:pt x="2951238" y="1415143"/>
                </a:cubicBezTo>
                <a:cubicBezTo>
                  <a:pt x="2967365" y="1439334"/>
                  <a:pt x="2979061" y="1467157"/>
                  <a:pt x="2999619" y="1487715"/>
                </a:cubicBezTo>
                <a:lnTo>
                  <a:pt x="3048000" y="1536096"/>
                </a:lnTo>
                <a:lnTo>
                  <a:pt x="3072191" y="1560286"/>
                </a:lnTo>
                <a:cubicBezTo>
                  <a:pt x="3100849" y="1588944"/>
                  <a:pt x="3127913" y="1619177"/>
                  <a:pt x="3168952" y="1632857"/>
                </a:cubicBezTo>
                <a:lnTo>
                  <a:pt x="3205238" y="1644953"/>
                </a:lnTo>
                <a:cubicBezTo>
                  <a:pt x="3249988" y="1689701"/>
                  <a:pt x="3223103" y="1659654"/>
                  <a:pt x="3277810" y="1741715"/>
                </a:cubicBezTo>
                <a:cubicBezTo>
                  <a:pt x="3285873" y="1753810"/>
                  <a:pt x="3291721" y="1767721"/>
                  <a:pt x="3302000" y="1778000"/>
                </a:cubicBezTo>
                <a:cubicBezTo>
                  <a:pt x="3321508" y="1797508"/>
                  <a:pt x="3335774" y="1814937"/>
                  <a:pt x="3362476" y="1826381"/>
                </a:cubicBezTo>
                <a:cubicBezTo>
                  <a:pt x="3377755" y="1832929"/>
                  <a:pt x="3394730" y="1834445"/>
                  <a:pt x="3410857" y="1838477"/>
                </a:cubicBezTo>
                <a:cubicBezTo>
                  <a:pt x="3469272" y="1896889"/>
                  <a:pt x="3395037" y="1825820"/>
                  <a:pt x="3471333" y="1886857"/>
                </a:cubicBezTo>
                <a:cubicBezTo>
                  <a:pt x="3480238" y="1893981"/>
                  <a:pt x="3485324" y="1905948"/>
                  <a:pt x="3495524" y="1911048"/>
                </a:cubicBezTo>
                <a:cubicBezTo>
                  <a:pt x="3518331" y="1922451"/>
                  <a:pt x="3568095" y="1935238"/>
                  <a:pt x="3568095" y="1935238"/>
                </a:cubicBezTo>
                <a:cubicBezTo>
                  <a:pt x="3580190" y="1943302"/>
                  <a:pt x="3590719" y="1954461"/>
                  <a:pt x="3604381" y="1959429"/>
                </a:cubicBezTo>
                <a:cubicBezTo>
                  <a:pt x="3671579" y="1983865"/>
                  <a:pt x="3727888" y="1986962"/>
                  <a:pt x="3797905" y="1995715"/>
                </a:cubicBezTo>
                <a:cubicBezTo>
                  <a:pt x="3810000" y="1999747"/>
                  <a:pt x="3824235" y="1999845"/>
                  <a:pt x="3834191" y="2007810"/>
                </a:cubicBezTo>
                <a:cubicBezTo>
                  <a:pt x="3845542" y="2016891"/>
                  <a:pt x="3849300" y="2032745"/>
                  <a:pt x="3858381" y="2044096"/>
                </a:cubicBezTo>
                <a:cubicBezTo>
                  <a:pt x="3878075" y="2068714"/>
                  <a:pt x="3891919" y="2074518"/>
                  <a:pt x="3918857" y="2092477"/>
                </a:cubicBezTo>
                <a:cubicBezTo>
                  <a:pt x="3955143" y="2088445"/>
                  <a:pt x="3994013" y="2094423"/>
                  <a:pt x="4027714" y="2080381"/>
                </a:cubicBezTo>
                <a:cubicBezTo>
                  <a:pt x="4046322" y="2072628"/>
                  <a:pt x="4052283" y="2048404"/>
                  <a:pt x="4064000" y="2032000"/>
                </a:cubicBezTo>
                <a:cubicBezTo>
                  <a:pt x="4072449" y="2020171"/>
                  <a:pt x="4078731" y="2006752"/>
                  <a:pt x="4088191" y="1995715"/>
                </a:cubicBezTo>
                <a:cubicBezTo>
                  <a:pt x="4103034" y="1978399"/>
                  <a:pt x="4123921" y="1966311"/>
                  <a:pt x="4136572" y="1947334"/>
                </a:cubicBezTo>
                <a:cubicBezTo>
                  <a:pt x="4144635" y="1935239"/>
                  <a:pt x="4154261" y="1924050"/>
                  <a:pt x="4160762" y="1911048"/>
                </a:cubicBezTo>
                <a:cubicBezTo>
                  <a:pt x="4166464" y="1899644"/>
                  <a:pt x="4165447" y="1885137"/>
                  <a:pt x="4172857" y="1874762"/>
                </a:cubicBezTo>
                <a:cubicBezTo>
                  <a:pt x="4186113" y="1856203"/>
                  <a:pt x="4221238" y="1826381"/>
                  <a:pt x="4221238" y="1826381"/>
                </a:cubicBezTo>
                <a:cubicBezTo>
                  <a:pt x="4225270" y="1810254"/>
                  <a:pt x="4227652" y="1793622"/>
                  <a:pt x="4233333" y="1778000"/>
                </a:cubicBezTo>
                <a:cubicBezTo>
                  <a:pt x="4289430" y="1623734"/>
                  <a:pt x="4251799" y="1760799"/>
                  <a:pt x="4293810" y="1620762"/>
                </a:cubicBezTo>
                <a:cubicBezTo>
                  <a:pt x="4306451" y="1578627"/>
                  <a:pt x="4308136" y="1556293"/>
                  <a:pt x="4318000" y="1511905"/>
                </a:cubicBezTo>
                <a:cubicBezTo>
                  <a:pt x="4321606" y="1495678"/>
                  <a:pt x="4326063" y="1479651"/>
                  <a:pt x="4330095" y="1463524"/>
                </a:cubicBezTo>
                <a:cubicBezTo>
                  <a:pt x="4334339" y="1425328"/>
                  <a:pt x="4337747" y="1350390"/>
                  <a:pt x="4354286" y="1306286"/>
                </a:cubicBezTo>
                <a:cubicBezTo>
                  <a:pt x="4360617" y="1289404"/>
                  <a:pt x="4370413" y="1274032"/>
                  <a:pt x="4378476" y="1257905"/>
                </a:cubicBezTo>
                <a:cubicBezTo>
                  <a:pt x="4382508" y="1233715"/>
                  <a:pt x="4385762" y="1209382"/>
                  <a:pt x="4390572" y="1185334"/>
                </a:cubicBezTo>
                <a:cubicBezTo>
                  <a:pt x="4398166" y="1147363"/>
                  <a:pt x="4403234" y="1135252"/>
                  <a:pt x="4414762" y="1100667"/>
                </a:cubicBezTo>
                <a:cubicBezTo>
                  <a:pt x="4420299" y="1001008"/>
                  <a:pt x="4417580" y="906552"/>
                  <a:pt x="4438952" y="810381"/>
                </a:cubicBezTo>
                <a:cubicBezTo>
                  <a:pt x="4441718" y="797935"/>
                  <a:pt x="4445346" y="785499"/>
                  <a:pt x="4451048" y="774096"/>
                </a:cubicBezTo>
                <a:cubicBezTo>
                  <a:pt x="4457549" y="761094"/>
                  <a:pt x="4467175" y="749905"/>
                  <a:pt x="4475238" y="737810"/>
                </a:cubicBezTo>
                <a:cubicBezTo>
                  <a:pt x="4484495" y="691525"/>
                  <a:pt x="4496813" y="619968"/>
                  <a:pt x="4511524" y="568477"/>
                </a:cubicBezTo>
                <a:cubicBezTo>
                  <a:pt x="4515027" y="556218"/>
                  <a:pt x="4519587" y="544286"/>
                  <a:pt x="4523619" y="532191"/>
                </a:cubicBezTo>
                <a:cubicBezTo>
                  <a:pt x="4527651" y="483810"/>
                  <a:pt x="4529298" y="435171"/>
                  <a:pt x="4535714" y="387048"/>
                </a:cubicBezTo>
                <a:cubicBezTo>
                  <a:pt x="4537399" y="374410"/>
                  <a:pt x="4545310" y="363264"/>
                  <a:pt x="4547810" y="350762"/>
                </a:cubicBezTo>
                <a:cubicBezTo>
                  <a:pt x="4553401" y="322807"/>
                  <a:pt x="4554314" y="294051"/>
                  <a:pt x="4559905" y="266096"/>
                </a:cubicBezTo>
                <a:cubicBezTo>
                  <a:pt x="4562405" y="253594"/>
                  <a:pt x="4568498" y="242069"/>
                  <a:pt x="4572000" y="229810"/>
                </a:cubicBezTo>
                <a:cubicBezTo>
                  <a:pt x="4576567" y="213826"/>
                  <a:pt x="4578258" y="196994"/>
                  <a:pt x="4584095" y="181429"/>
                </a:cubicBezTo>
                <a:cubicBezTo>
                  <a:pt x="4621676" y="81212"/>
                  <a:pt x="4590293" y="172131"/>
                  <a:pt x="4632476" y="108857"/>
                </a:cubicBezTo>
                <a:cubicBezTo>
                  <a:pt x="4642477" y="93855"/>
                  <a:pt x="4645597" y="74709"/>
                  <a:pt x="4656667" y="60477"/>
                </a:cubicBezTo>
                <a:cubicBezTo>
                  <a:pt x="4674170" y="37973"/>
                  <a:pt x="4717143" y="0"/>
                  <a:pt x="4717143" y="0"/>
                </a:cubicBezTo>
                <a:cubicBezTo>
                  <a:pt x="4769556" y="4032"/>
                  <a:pt x="4822834" y="1787"/>
                  <a:pt x="4874381" y="12096"/>
                </a:cubicBezTo>
                <a:cubicBezTo>
                  <a:pt x="4885563" y="14332"/>
                  <a:pt x="4891448" y="27381"/>
                  <a:pt x="4898572" y="36286"/>
                </a:cubicBezTo>
                <a:cubicBezTo>
                  <a:pt x="4944789" y="94056"/>
                  <a:pt x="4905049" y="49242"/>
                  <a:pt x="4934857" y="108857"/>
                </a:cubicBezTo>
                <a:cubicBezTo>
                  <a:pt x="4941358" y="121859"/>
                  <a:pt x="4950984" y="133048"/>
                  <a:pt x="4959048" y="145143"/>
                </a:cubicBezTo>
                <a:cubicBezTo>
                  <a:pt x="4968634" y="173902"/>
                  <a:pt x="4978176" y="199435"/>
                  <a:pt x="4983238" y="229810"/>
                </a:cubicBezTo>
                <a:cubicBezTo>
                  <a:pt x="5019266" y="445985"/>
                  <a:pt x="4976286" y="253860"/>
                  <a:pt x="5007429" y="362857"/>
                </a:cubicBezTo>
                <a:cubicBezTo>
                  <a:pt x="5011996" y="378841"/>
                  <a:pt x="5012976" y="395959"/>
                  <a:pt x="5019524" y="411238"/>
                </a:cubicBezTo>
                <a:cubicBezTo>
                  <a:pt x="5025250" y="424599"/>
                  <a:pt x="5037213" y="434522"/>
                  <a:pt x="5043714" y="447524"/>
                </a:cubicBezTo>
                <a:cubicBezTo>
                  <a:pt x="5067258" y="494611"/>
                  <a:pt x="5044646" y="477920"/>
                  <a:pt x="5067905" y="532191"/>
                </a:cubicBezTo>
                <a:cubicBezTo>
                  <a:pt x="5073631" y="545552"/>
                  <a:pt x="5086191" y="555193"/>
                  <a:pt x="5092095" y="568477"/>
                </a:cubicBezTo>
                <a:cubicBezTo>
                  <a:pt x="5102451" y="591778"/>
                  <a:pt x="5104883" y="618241"/>
                  <a:pt x="5116286" y="641048"/>
                </a:cubicBezTo>
                <a:cubicBezTo>
                  <a:pt x="5124349" y="657175"/>
                  <a:pt x="5134145" y="672547"/>
                  <a:pt x="5140476" y="689429"/>
                </a:cubicBezTo>
                <a:cubicBezTo>
                  <a:pt x="5146313" y="704994"/>
                  <a:pt x="5146735" y="722245"/>
                  <a:pt x="5152572" y="737810"/>
                </a:cubicBezTo>
                <a:cubicBezTo>
                  <a:pt x="5184379" y="822628"/>
                  <a:pt x="5165861" y="752295"/>
                  <a:pt x="5200952" y="822477"/>
                </a:cubicBezTo>
                <a:cubicBezTo>
                  <a:pt x="5210662" y="841896"/>
                  <a:pt x="5217840" y="862506"/>
                  <a:pt x="5225143" y="882953"/>
                </a:cubicBezTo>
                <a:cubicBezTo>
                  <a:pt x="5238008" y="918973"/>
                  <a:pt x="5249334" y="955524"/>
                  <a:pt x="5261429" y="991810"/>
                </a:cubicBezTo>
                <a:cubicBezTo>
                  <a:pt x="5265461" y="1003905"/>
                  <a:pt x="5271024" y="1015594"/>
                  <a:pt x="5273524" y="1028096"/>
                </a:cubicBezTo>
                <a:cubicBezTo>
                  <a:pt x="5290620" y="1113579"/>
                  <a:pt x="5279117" y="1069065"/>
                  <a:pt x="5309810" y="1161143"/>
                </a:cubicBezTo>
                <a:cubicBezTo>
                  <a:pt x="5350457" y="1283082"/>
                  <a:pt x="5288440" y="1093944"/>
                  <a:pt x="5334000" y="1245810"/>
                </a:cubicBezTo>
                <a:cubicBezTo>
                  <a:pt x="5341327" y="1270234"/>
                  <a:pt x="5350127" y="1294191"/>
                  <a:pt x="5358191" y="1318381"/>
                </a:cubicBezTo>
                <a:lnTo>
                  <a:pt x="5382381" y="1390953"/>
                </a:lnTo>
                <a:cubicBezTo>
                  <a:pt x="5386413" y="1403048"/>
                  <a:pt x="5391976" y="1414736"/>
                  <a:pt x="5394476" y="1427238"/>
                </a:cubicBezTo>
                <a:cubicBezTo>
                  <a:pt x="5398508" y="1447397"/>
                  <a:pt x="5395168" y="1470609"/>
                  <a:pt x="5406572" y="1487715"/>
                </a:cubicBezTo>
                <a:cubicBezTo>
                  <a:pt x="5413644" y="1498323"/>
                  <a:pt x="5430762" y="1495778"/>
                  <a:pt x="5442857" y="1499810"/>
                </a:cubicBezTo>
                <a:cubicBezTo>
                  <a:pt x="5471079" y="1495778"/>
                  <a:pt x="5500478" y="1496730"/>
                  <a:pt x="5527524" y="1487715"/>
                </a:cubicBezTo>
                <a:cubicBezTo>
                  <a:pt x="5538342" y="1484109"/>
                  <a:pt x="5542226" y="1469850"/>
                  <a:pt x="5551714" y="1463524"/>
                </a:cubicBezTo>
                <a:cubicBezTo>
                  <a:pt x="5566716" y="1453522"/>
                  <a:pt x="5583968" y="1447397"/>
                  <a:pt x="5600095" y="1439334"/>
                </a:cubicBezTo>
                <a:cubicBezTo>
                  <a:pt x="5658509" y="1380920"/>
                  <a:pt x="5587439" y="1455153"/>
                  <a:pt x="5648476" y="1378857"/>
                </a:cubicBezTo>
                <a:cubicBezTo>
                  <a:pt x="5655600" y="1369952"/>
                  <a:pt x="5664603" y="1362730"/>
                  <a:pt x="5672667" y="1354667"/>
                </a:cubicBezTo>
                <a:cubicBezTo>
                  <a:pt x="5703066" y="1263467"/>
                  <a:pt x="5662061" y="1375876"/>
                  <a:pt x="5708952" y="1282096"/>
                </a:cubicBezTo>
                <a:cubicBezTo>
                  <a:pt x="5714654" y="1270692"/>
                  <a:pt x="5716026" y="1257529"/>
                  <a:pt x="5721048" y="1245810"/>
                </a:cubicBezTo>
                <a:cubicBezTo>
                  <a:pt x="5739465" y="1202838"/>
                  <a:pt x="5745132" y="1197587"/>
                  <a:pt x="5769429" y="1161143"/>
                </a:cubicBezTo>
                <a:cubicBezTo>
                  <a:pt x="5826928" y="988642"/>
                  <a:pt x="5769146" y="1168175"/>
                  <a:pt x="5805714" y="1040191"/>
                </a:cubicBezTo>
                <a:cubicBezTo>
                  <a:pt x="5817220" y="999921"/>
                  <a:pt x="5822341" y="1000907"/>
                  <a:pt x="5829905" y="955524"/>
                </a:cubicBezTo>
                <a:cubicBezTo>
                  <a:pt x="5835249" y="923461"/>
                  <a:pt x="5836185" y="890743"/>
                  <a:pt x="5842000" y="858762"/>
                </a:cubicBezTo>
                <a:cubicBezTo>
                  <a:pt x="5844281" y="846218"/>
                  <a:pt x="5851003" y="834846"/>
                  <a:pt x="5854095" y="822477"/>
                </a:cubicBezTo>
                <a:cubicBezTo>
                  <a:pt x="5859081" y="802533"/>
                  <a:pt x="5862159" y="782159"/>
                  <a:pt x="5866191" y="762000"/>
                </a:cubicBezTo>
                <a:cubicBezTo>
                  <a:pt x="5870223" y="693460"/>
                  <a:pt x="5869406" y="624462"/>
                  <a:pt x="5878286" y="556381"/>
                </a:cubicBezTo>
                <a:cubicBezTo>
                  <a:pt x="5881584" y="531096"/>
                  <a:pt x="5884446" y="501840"/>
                  <a:pt x="5902476" y="483810"/>
                </a:cubicBezTo>
                <a:cubicBezTo>
                  <a:pt x="5996788" y="389498"/>
                  <a:pt x="5840897" y="542226"/>
                  <a:pt x="5962952" y="435429"/>
                </a:cubicBezTo>
                <a:cubicBezTo>
                  <a:pt x="5984407" y="416656"/>
                  <a:pt x="5996383" y="383969"/>
                  <a:pt x="6023429" y="374953"/>
                </a:cubicBezTo>
                <a:lnTo>
                  <a:pt x="6096000" y="350762"/>
                </a:lnTo>
                <a:cubicBezTo>
                  <a:pt x="6128253" y="254004"/>
                  <a:pt x="6079874" y="366888"/>
                  <a:pt x="6144381" y="302381"/>
                </a:cubicBezTo>
                <a:cubicBezTo>
                  <a:pt x="6153396" y="293366"/>
                  <a:pt x="6150774" y="277499"/>
                  <a:pt x="6156476" y="266096"/>
                </a:cubicBezTo>
                <a:cubicBezTo>
                  <a:pt x="6162977" y="253094"/>
                  <a:pt x="6172603" y="241905"/>
                  <a:pt x="6180667" y="229810"/>
                </a:cubicBezTo>
                <a:cubicBezTo>
                  <a:pt x="6184699" y="217715"/>
                  <a:pt x="6184797" y="203480"/>
                  <a:pt x="6192762" y="193524"/>
                </a:cubicBezTo>
                <a:cubicBezTo>
                  <a:pt x="6201843" y="182173"/>
                  <a:pt x="6217697" y="178415"/>
                  <a:pt x="6229048" y="169334"/>
                </a:cubicBezTo>
                <a:cubicBezTo>
                  <a:pt x="6237953" y="162210"/>
                  <a:pt x="6245175" y="153207"/>
                  <a:pt x="6253238" y="145143"/>
                </a:cubicBezTo>
                <a:lnTo>
                  <a:pt x="6966857" y="169334"/>
                </a:lnTo>
                <a:cubicBezTo>
                  <a:pt x="6991048" y="173366"/>
                  <a:pt x="7014912" y="180838"/>
                  <a:pt x="7039429" y="181429"/>
                </a:cubicBezTo>
                <a:cubicBezTo>
                  <a:pt x="7349809" y="188908"/>
                  <a:pt x="7660318" y="189492"/>
                  <a:pt x="7970762" y="193524"/>
                </a:cubicBezTo>
                <a:cubicBezTo>
                  <a:pt x="8035270" y="197556"/>
                  <a:pt x="8099973" y="199188"/>
                  <a:pt x="8164286" y="205619"/>
                </a:cubicBezTo>
                <a:cubicBezTo>
                  <a:pt x="8180827" y="207273"/>
                  <a:pt x="8198836" y="208494"/>
                  <a:pt x="8212667" y="217715"/>
                </a:cubicBezTo>
                <a:cubicBezTo>
                  <a:pt x="8224762" y="225778"/>
                  <a:pt x="8227776" y="242649"/>
                  <a:pt x="8236857" y="254000"/>
                </a:cubicBezTo>
                <a:cubicBezTo>
                  <a:pt x="8243981" y="262905"/>
                  <a:pt x="8253924" y="269286"/>
                  <a:pt x="8261048" y="278191"/>
                </a:cubicBezTo>
                <a:cubicBezTo>
                  <a:pt x="8270129" y="289542"/>
                  <a:pt x="8273887" y="305396"/>
                  <a:pt x="8285238" y="314477"/>
                </a:cubicBezTo>
                <a:cubicBezTo>
                  <a:pt x="8295194" y="322442"/>
                  <a:pt x="8309429" y="322540"/>
                  <a:pt x="8321524" y="326572"/>
                </a:cubicBezTo>
                <a:cubicBezTo>
                  <a:pt x="8325556" y="338667"/>
                  <a:pt x="8327060" y="351925"/>
                  <a:pt x="8333619" y="362857"/>
                </a:cubicBezTo>
                <a:cubicBezTo>
                  <a:pt x="8339486" y="372636"/>
                  <a:pt x="8350686" y="378143"/>
                  <a:pt x="8357810" y="387048"/>
                </a:cubicBezTo>
                <a:cubicBezTo>
                  <a:pt x="8366891" y="398399"/>
                  <a:pt x="8375499" y="410332"/>
                  <a:pt x="8382000" y="423334"/>
                </a:cubicBezTo>
                <a:cubicBezTo>
                  <a:pt x="8409796" y="478926"/>
                  <a:pt x="8378864" y="444388"/>
                  <a:pt x="8406191" y="471715"/>
                </a:cubicBezTo>
                <a:cubicBezTo>
                  <a:pt x="8410223" y="1294191"/>
                  <a:pt x="8414254" y="2116667"/>
                  <a:pt x="8418286" y="2939143"/>
                </a:cubicBezTo>
                <a:lnTo>
                  <a:pt x="0" y="2963334"/>
                </a:lnTo>
                <a:lnTo>
                  <a:pt x="0" y="2588381"/>
                </a:lnTo>
              </a:path>
            </a:pathLst>
          </a:custGeom>
          <a:solidFill>
            <a:srgbClr val="FA980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664" y="3918858"/>
            <a:ext cx="400505" cy="761697"/>
          </a:xfrm>
          <a:prstGeom prst="rect">
            <a:avLst/>
          </a:prstGeom>
        </p:spPr>
      </p:pic>
      <p:cxnSp>
        <p:nvCxnSpPr>
          <p:cNvPr id="6" name="Curved Connector 5"/>
          <p:cNvCxnSpPr/>
          <p:nvPr/>
        </p:nvCxnSpPr>
        <p:spPr>
          <a:xfrm>
            <a:off x="3749169" y="4426857"/>
            <a:ext cx="907498" cy="90714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flipV="1">
            <a:off x="4656667" y="4184952"/>
            <a:ext cx="1753809" cy="1112765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5400000">
            <a:off x="6041571" y="4203095"/>
            <a:ext cx="387048" cy="350762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66762" y="2165048"/>
            <a:ext cx="7684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heated chain is less penalized for finding a worse solution, so it can traverse</a:t>
            </a:r>
          </a:p>
          <a:p>
            <a:r>
              <a:rPr lang="en-US" dirty="0" smtClean="0"/>
              <a:t>“valleys”....but it doesn’t do a good job of carefully exploring local peaks.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3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571" y="192629"/>
            <a:ext cx="8381220" cy="1470025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CE7D0D"/>
                </a:solidFill>
              </a:rPr>
              <a:t>T</a:t>
            </a:r>
            <a:r>
              <a:rPr lang="en-US" u="sng" dirty="0" smtClean="0">
                <a:solidFill>
                  <a:srgbClr val="CE7D0D"/>
                </a:solidFill>
              </a:rPr>
              <a:t>ree building methods: </a:t>
            </a:r>
            <a:r>
              <a:rPr lang="en-US" dirty="0" smtClean="0">
                <a:solidFill>
                  <a:srgbClr val="000000"/>
                </a:solidFill>
              </a:rPr>
              <a:t>Bayesian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(Metropolis-Coupled MCMC or MC</a:t>
            </a:r>
            <a:r>
              <a:rPr lang="en-US" baseline="30000" dirty="0" smtClean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)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9180" y="6543861"/>
            <a:ext cx="5524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A980E"/>
                </a:solidFill>
              </a:rPr>
              <a:t>Source</a:t>
            </a:r>
            <a:r>
              <a:rPr lang="en-US" sz="1400" dirty="0" err="1"/>
              <a:t>:http</a:t>
            </a:r>
            <a:r>
              <a:rPr lang="en-US" sz="1400" dirty="0"/>
              <a:t>://</a:t>
            </a:r>
            <a:r>
              <a:rPr lang="en-US" sz="1400" dirty="0" err="1"/>
              <a:t>www.wikiwand.com</a:t>
            </a:r>
            <a:r>
              <a:rPr lang="en-US" sz="1400" dirty="0"/>
              <a:t>/en/</a:t>
            </a:r>
            <a:r>
              <a:rPr lang="en-US" sz="1400" dirty="0" err="1"/>
              <a:t>Bayesian_inference_in_phylogeny</a:t>
            </a:r>
            <a:endParaRPr lang="en-US" sz="1400" dirty="0"/>
          </a:p>
        </p:txBody>
      </p:sp>
      <p:sp>
        <p:nvSpPr>
          <p:cNvPr id="10" name="Freeform 9"/>
          <p:cNvSpPr/>
          <p:nvPr/>
        </p:nvSpPr>
        <p:spPr>
          <a:xfrm>
            <a:off x="665238" y="3471333"/>
            <a:ext cx="8418286" cy="2963334"/>
          </a:xfrm>
          <a:custGeom>
            <a:avLst/>
            <a:gdLst>
              <a:gd name="connsiteX0" fmla="*/ 0 w 8418286"/>
              <a:gd name="connsiteY0" fmla="*/ 2709334 h 2963334"/>
              <a:gd name="connsiteX1" fmla="*/ 0 w 8418286"/>
              <a:gd name="connsiteY1" fmla="*/ 1693334 h 2963334"/>
              <a:gd name="connsiteX2" fmla="*/ 0 w 8418286"/>
              <a:gd name="connsiteY2" fmla="*/ 1693334 h 2963334"/>
              <a:gd name="connsiteX3" fmla="*/ 133048 w 8418286"/>
              <a:gd name="connsiteY3" fmla="*/ 1681238 h 2963334"/>
              <a:gd name="connsiteX4" fmla="*/ 205619 w 8418286"/>
              <a:gd name="connsiteY4" fmla="*/ 1657048 h 2963334"/>
              <a:gd name="connsiteX5" fmla="*/ 278191 w 8418286"/>
              <a:gd name="connsiteY5" fmla="*/ 1644953 h 2963334"/>
              <a:gd name="connsiteX6" fmla="*/ 314476 w 8418286"/>
              <a:gd name="connsiteY6" fmla="*/ 1632857 h 2963334"/>
              <a:gd name="connsiteX7" fmla="*/ 387048 w 8418286"/>
              <a:gd name="connsiteY7" fmla="*/ 1572381 h 2963334"/>
              <a:gd name="connsiteX8" fmla="*/ 423333 w 8418286"/>
              <a:gd name="connsiteY8" fmla="*/ 1548191 h 2963334"/>
              <a:gd name="connsiteX9" fmla="*/ 483810 w 8418286"/>
              <a:gd name="connsiteY9" fmla="*/ 1499810 h 2963334"/>
              <a:gd name="connsiteX10" fmla="*/ 532191 w 8418286"/>
              <a:gd name="connsiteY10" fmla="*/ 1439334 h 2963334"/>
              <a:gd name="connsiteX11" fmla="*/ 568476 w 8418286"/>
              <a:gd name="connsiteY11" fmla="*/ 1427238 h 2963334"/>
              <a:gd name="connsiteX12" fmla="*/ 665238 w 8418286"/>
              <a:gd name="connsiteY12" fmla="*/ 1354667 h 2963334"/>
              <a:gd name="connsiteX13" fmla="*/ 701524 w 8418286"/>
              <a:gd name="connsiteY13" fmla="*/ 1330477 h 2963334"/>
              <a:gd name="connsiteX14" fmla="*/ 774095 w 8418286"/>
              <a:gd name="connsiteY14" fmla="*/ 1306286 h 2963334"/>
              <a:gd name="connsiteX15" fmla="*/ 810381 w 8418286"/>
              <a:gd name="connsiteY15" fmla="*/ 1294191 h 2963334"/>
              <a:gd name="connsiteX16" fmla="*/ 1040191 w 8418286"/>
              <a:gd name="connsiteY16" fmla="*/ 1330477 h 2963334"/>
              <a:gd name="connsiteX17" fmla="*/ 1076476 w 8418286"/>
              <a:gd name="connsiteY17" fmla="*/ 1354667 h 2963334"/>
              <a:gd name="connsiteX18" fmla="*/ 1100667 w 8418286"/>
              <a:gd name="connsiteY18" fmla="*/ 1378857 h 2963334"/>
              <a:gd name="connsiteX19" fmla="*/ 1136952 w 8418286"/>
              <a:gd name="connsiteY19" fmla="*/ 1390953 h 2963334"/>
              <a:gd name="connsiteX20" fmla="*/ 1197429 w 8418286"/>
              <a:gd name="connsiteY20" fmla="*/ 1439334 h 2963334"/>
              <a:gd name="connsiteX21" fmla="*/ 1306286 w 8418286"/>
              <a:gd name="connsiteY21" fmla="*/ 1403048 h 2963334"/>
              <a:gd name="connsiteX22" fmla="*/ 1342572 w 8418286"/>
              <a:gd name="connsiteY22" fmla="*/ 1366762 h 2963334"/>
              <a:gd name="connsiteX23" fmla="*/ 1378857 w 8418286"/>
              <a:gd name="connsiteY23" fmla="*/ 1342572 h 2963334"/>
              <a:gd name="connsiteX24" fmla="*/ 1475619 w 8418286"/>
              <a:gd name="connsiteY24" fmla="*/ 1270000 h 2963334"/>
              <a:gd name="connsiteX25" fmla="*/ 1499810 w 8418286"/>
              <a:gd name="connsiteY25" fmla="*/ 1245810 h 2963334"/>
              <a:gd name="connsiteX26" fmla="*/ 1511905 w 8418286"/>
              <a:gd name="connsiteY26" fmla="*/ 1209524 h 2963334"/>
              <a:gd name="connsiteX27" fmla="*/ 1560286 w 8418286"/>
              <a:gd name="connsiteY27" fmla="*/ 1173238 h 2963334"/>
              <a:gd name="connsiteX28" fmla="*/ 1584476 w 8418286"/>
              <a:gd name="connsiteY28" fmla="*/ 1136953 h 2963334"/>
              <a:gd name="connsiteX29" fmla="*/ 1657048 w 8418286"/>
              <a:gd name="connsiteY29" fmla="*/ 1076477 h 2963334"/>
              <a:gd name="connsiteX30" fmla="*/ 1681238 w 8418286"/>
              <a:gd name="connsiteY30" fmla="*/ 1052286 h 2963334"/>
              <a:gd name="connsiteX31" fmla="*/ 1717524 w 8418286"/>
              <a:gd name="connsiteY31" fmla="*/ 1028096 h 2963334"/>
              <a:gd name="connsiteX32" fmla="*/ 1790095 w 8418286"/>
              <a:gd name="connsiteY32" fmla="*/ 967619 h 2963334"/>
              <a:gd name="connsiteX33" fmla="*/ 2032000 w 8418286"/>
              <a:gd name="connsiteY33" fmla="*/ 979715 h 2963334"/>
              <a:gd name="connsiteX34" fmla="*/ 2080381 w 8418286"/>
              <a:gd name="connsiteY34" fmla="*/ 1028096 h 2963334"/>
              <a:gd name="connsiteX35" fmla="*/ 2104572 w 8418286"/>
              <a:gd name="connsiteY35" fmla="*/ 1052286 h 2963334"/>
              <a:gd name="connsiteX36" fmla="*/ 2165048 w 8418286"/>
              <a:gd name="connsiteY36" fmla="*/ 1064381 h 2963334"/>
              <a:gd name="connsiteX37" fmla="*/ 2237619 w 8418286"/>
              <a:gd name="connsiteY37" fmla="*/ 1088572 h 2963334"/>
              <a:gd name="connsiteX38" fmla="*/ 2261810 w 8418286"/>
              <a:gd name="connsiteY38" fmla="*/ 1112762 h 2963334"/>
              <a:gd name="connsiteX39" fmla="*/ 2298095 w 8418286"/>
              <a:gd name="connsiteY39" fmla="*/ 1124857 h 2963334"/>
              <a:gd name="connsiteX40" fmla="*/ 2455333 w 8418286"/>
              <a:gd name="connsiteY40" fmla="*/ 1136953 h 2963334"/>
              <a:gd name="connsiteX41" fmla="*/ 2503714 w 8418286"/>
              <a:gd name="connsiteY41" fmla="*/ 1185334 h 2963334"/>
              <a:gd name="connsiteX42" fmla="*/ 2552095 w 8418286"/>
              <a:gd name="connsiteY42" fmla="*/ 1245810 h 2963334"/>
              <a:gd name="connsiteX43" fmla="*/ 2624667 w 8418286"/>
              <a:gd name="connsiteY43" fmla="*/ 1270000 h 2963334"/>
              <a:gd name="connsiteX44" fmla="*/ 2660952 w 8418286"/>
              <a:gd name="connsiteY44" fmla="*/ 1282096 h 2963334"/>
              <a:gd name="connsiteX45" fmla="*/ 2733524 w 8418286"/>
              <a:gd name="connsiteY45" fmla="*/ 1306286 h 2963334"/>
              <a:gd name="connsiteX46" fmla="*/ 2769810 w 8418286"/>
              <a:gd name="connsiteY46" fmla="*/ 1318381 h 2963334"/>
              <a:gd name="connsiteX47" fmla="*/ 2806095 w 8418286"/>
              <a:gd name="connsiteY47" fmla="*/ 1342572 h 2963334"/>
              <a:gd name="connsiteX48" fmla="*/ 2866572 w 8418286"/>
              <a:gd name="connsiteY48" fmla="*/ 1390953 h 2963334"/>
              <a:gd name="connsiteX49" fmla="*/ 2951238 w 8418286"/>
              <a:gd name="connsiteY49" fmla="*/ 1415143 h 2963334"/>
              <a:gd name="connsiteX50" fmla="*/ 2999619 w 8418286"/>
              <a:gd name="connsiteY50" fmla="*/ 1487715 h 2963334"/>
              <a:gd name="connsiteX51" fmla="*/ 3048000 w 8418286"/>
              <a:gd name="connsiteY51" fmla="*/ 1536096 h 2963334"/>
              <a:gd name="connsiteX52" fmla="*/ 3072191 w 8418286"/>
              <a:gd name="connsiteY52" fmla="*/ 1560286 h 2963334"/>
              <a:gd name="connsiteX53" fmla="*/ 3168952 w 8418286"/>
              <a:gd name="connsiteY53" fmla="*/ 1632857 h 2963334"/>
              <a:gd name="connsiteX54" fmla="*/ 3205238 w 8418286"/>
              <a:gd name="connsiteY54" fmla="*/ 1644953 h 2963334"/>
              <a:gd name="connsiteX55" fmla="*/ 3277810 w 8418286"/>
              <a:gd name="connsiteY55" fmla="*/ 1741715 h 2963334"/>
              <a:gd name="connsiteX56" fmla="*/ 3302000 w 8418286"/>
              <a:gd name="connsiteY56" fmla="*/ 1778000 h 2963334"/>
              <a:gd name="connsiteX57" fmla="*/ 3362476 w 8418286"/>
              <a:gd name="connsiteY57" fmla="*/ 1826381 h 2963334"/>
              <a:gd name="connsiteX58" fmla="*/ 3410857 w 8418286"/>
              <a:gd name="connsiteY58" fmla="*/ 1838477 h 2963334"/>
              <a:gd name="connsiteX59" fmla="*/ 3471333 w 8418286"/>
              <a:gd name="connsiteY59" fmla="*/ 1886857 h 2963334"/>
              <a:gd name="connsiteX60" fmla="*/ 3495524 w 8418286"/>
              <a:gd name="connsiteY60" fmla="*/ 1911048 h 2963334"/>
              <a:gd name="connsiteX61" fmla="*/ 3568095 w 8418286"/>
              <a:gd name="connsiteY61" fmla="*/ 1935238 h 2963334"/>
              <a:gd name="connsiteX62" fmla="*/ 3604381 w 8418286"/>
              <a:gd name="connsiteY62" fmla="*/ 1959429 h 2963334"/>
              <a:gd name="connsiteX63" fmla="*/ 3797905 w 8418286"/>
              <a:gd name="connsiteY63" fmla="*/ 1995715 h 2963334"/>
              <a:gd name="connsiteX64" fmla="*/ 3834191 w 8418286"/>
              <a:gd name="connsiteY64" fmla="*/ 2007810 h 2963334"/>
              <a:gd name="connsiteX65" fmla="*/ 3858381 w 8418286"/>
              <a:gd name="connsiteY65" fmla="*/ 2044096 h 2963334"/>
              <a:gd name="connsiteX66" fmla="*/ 3918857 w 8418286"/>
              <a:gd name="connsiteY66" fmla="*/ 2092477 h 2963334"/>
              <a:gd name="connsiteX67" fmla="*/ 4027714 w 8418286"/>
              <a:gd name="connsiteY67" fmla="*/ 2080381 h 2963334"/>
              <a:gd name="connsiteX68" fmla="*/ 4064000 w 8418286"/>
              <a:gd name="connsiteY68" fmla="*/ 2032000 h 2963334"/>
              <a:gd name="connsiteX69" fmla="*/ 4088191 w 8418286"/>
              <a:gd name="connsiteY69" fmla="*/ 1995715 h 2963334"/>
              <a:gd name="connsiteX70" fmla="*/ 4136572 w 8418286"/>
              <a:gd name="connsiteY70" fmla="*/ 1947334 h 2963334"/>
              <a:gd name="connsiteX71" fmla="*/ 4160762 w 8418286"/>
              <a:gd name="connsiteY71" fmla="*/ 1911048 h 2963334"/>
              <a:gd name="connsiteX72" fmla="*/ 4172857 w 8418286"/>
              <a:gd name="connsiteY72" fmla="*/ 1874762 h 2963334"/>
              <a:gd name="connsiteX73" fmla="*/ 4221238 w 8418286"/>
              <a:gd name="connsiteY73" fmla="*/ 1826381 h 2963334"/>
              <a:gd name="connsiteX74" fmla="*/ 4233333 w 8418286"/>
              <a:gd name="connsiteY74" fmla="*/ 1778000 h 2963334"/>
              <a:gd name="connsiteX75" fmla="*/ 4293810 w 8418286"/>
              <a:gd name="connsiteY75" fmla="*/ 1620762 h 2963334"/>
              <a:gd name="connsiteX76" fmla="*/ 4318000 w 8418286"/>
              <a:gd name="connsiteY76" fmla="*/ 1511905 h 2963334"/>
              <a:gd name="connsiteX77" fmla="*/ 4330095 w 8418286"/>
              <a:gd name="connsiteY77" fmla="*/ 1463524 h 2963334"/>
              <a:gd name="connsiteX78" fmla="*/ 4354286 w 8418286"/>
              <a:gd name="connsiteY78" fmla="*/ 1306286 h 2963334"/>
              <a:gd name="connsiteX79" fmla="*/ 4378476 w 8418286"/>
              <a:gd name="connsiteY79" fmla="*/ 1257905 h 2963334"/>
              <a:gd name="connsiteX80" fmla="*/ 4390572 w 8418286"/>
              <a:gd name="connsiteY80" fmla="*/ 1185334 h 2963334"/>
              <a:gd name="connsiteX81" fmla="*/ 4414762 w 8418286"/>
              <a:gd name="connsiteY81" fmla="*/ 1100667 h 2963334"/>
              <a:gd name="connsiteX82" fmla="*/ 4438952 w 8418286"/>
              <a:gd name="connsiteY82" fmla="*/ 810381 h 2963334"/>
              <a:gd name="connsiteX83" fmla="*/ 4451048 w 8418286"/>
              <a:gd name="connsiteY83" fmla="*/ 774096 h 2963334"/>
              <a:gd name="connsiteX84" fmla="*/ 4475238 w 8418286"/>
              <a:gd name="connsiteY84" fmla="*/ 737810 h 2963334"/>
              <a:gd name="connsiteX85" fmla="*/ 4511524 w 8418286"/>
              <a:gd name="connsiteY85" fmla="*/ 568477 h 2963334"/>
              <a:gd name="connsiteX86" fmla="*/ 4523619 w 8418286"/>
              <a:gd name="connsiteY86" fmla="*/ 532191 h 2963334"/>
              <a:gd name="connsiteX87" fmla="*/ 4535714 w 8418286"/>
              <a:gd name="connsiteY87" fmla="*/ 387048 h 2963334"/>
              <a:gd name="connsiteX88" fmla="*/ 4547810 w 8418286"/>
              <a:gd name="connsiteY88" fmla="*/ 350762 h 2963334"/>
              <a:gd name="connsiteX89" fmla="*/ 4559905 w 8418286"/>
              <a:gd name="connsiteY89" fmla="*/ 266096 h 2963334"/>
              <a:gd name="connsiteX90" fmla="*/ 4572000 w 8418286"/>
              <a:gd name="connsiteY90" fmla="*/ 229810 h 2963334"/>
              <a:gd name="connsiteX91" fmla="*/ 4584095 w 8418286"/>
              <a:gd name="connsiteY91" fmla="*/ 181429 h 2963334"/>
              <a:gd name="connsiteX92" fmla="*/ 4632476 w 8418286"/>
              <a:gd name="connsiteY92" fmla="*/ 108857 h 2963334"/>
              <a:gd name="connsiteX93" fmla="*/ 4656667 w 8418286"/>
              <a:gd name="connsiteY93" fmla="*/ 60477 h 2963334"/>
              <a:gd name="connsiteX94" fmla="*/ 4717143 w 8418286"/>
              <a:gd name="connsiteY94" fmla="*/ 0 h 2963334"/>
              <a:gd name="connsiteX95" fmla="*/ 4874381 w 8418286"/>
              <a:gd name="connsiteY95" fmla="*/ 12096 h 2963334"/>
              <a:gd name="connsiteX96" fmla="*/ 4898572 w 8418286"/>
              <a:gd name="connsiteY96" fmla="*/ 36286 h 2963334"/>
              <a:gd name="connsiteX97" fmla="*/ 4934857 w 8418286"/>
              <a:gd name="connsiteY97" fmla="*/ 108857 h 2963334"/>
              <a:gd name="connsiteX98" fmla="*/ 4959048 w 8418286"/>
              <a:gd name="connsiteY98" fmla="*/ 145143 h 2963334"/>
              <a:gd name="connsiteX99" fmla="*/ 4983238 w 8418286"/>
              <a:gd name="connsiteY99" fmla="*/ 229810 h 2963334"/>
              <a:gd name="connsiteX100" fmla="*/ 5007429 w 8418286"/>
              <a:gd name="connsiteY100" fmla="*/ 362857 h 2963334"/>
              <a:gd name="connsiteX101" fmla="*/ 5019524 w 8418286"/>
              <a:gd name="connsiteY101" fmla="*/ 411238 h 2963334"/>
              <a:gd name="connsiteX102" fmla="*/ 5043714 w 8418286"/>
              <a:gd name="connsiteY102" fmla="*/ 447524 h 2963334"/>
              <a:gd name="connsiteX103" fmla="*/ 5067905 w 8418286"/>
              <a:gd name="connsiteY103" fmla="*/ 532191 h 2963334"/>
              <a:gd name="connsiteX104" fmla="*/ 5092095 w 8418286"/>
              <a:gd name="connsiteY104" fmla="*/ 568477 h 2963334"/>
              <a:gd name="connsiteX105" fmla="*/ 5116286 w 8418286"/>
              <a:gd name="connsiteY105" fmla="*/ 641048 h 2963334"/>
              <a:gd name="connsiteX106" fmla="*/ 5140476 w 8418286"/>
              <a:gd name="connsiteY106" fmla="*/ 689429 h 2963334"/>
              <a:gd name="connsiteX107" fmla="*/ 5152572 w 8418286"/>
              <a:gd name="connsiteY107" fmla="*/ 737810 h 2963334"/>
              <a:gd name="connsiteX108" fmla="*/ 5200952 w 8418286"/>
              <a:gd name="connsiteY108" fmla="*/ 822477 h 2963334"/>
              <a:gd name="connsiteX109" fmla="*/ 5225143 w 8418286"/>
              <a:gd name="connsiteY109" fmla="*/ 882953 h 2963334"/>
              <a:gd name="connsiteX110" fmla="*/ 5261429 w 8418286"/>
              <a:gd name="connsiteY110" fmla="*/ 991810 h 2963334"/>
              <a:gd name="connsiteX111" fmla="*/ 5273524 w 8418286"/>
              <a:gd name="connsiteY111" fmla="*/ 1028096 h 2963334"/>
              <a:gd name="connsiteX112" fmla="*/ 5309810 w 8418286"/>
              <a:gd name="connsiteY112" fmla="*/ 1161143 h 2963334"/>
              <a:gd name="connsiteX113" fmla="*/ 5334000 w 8418286"/>
              <a:gd name="connsiteY113" fmla="*/ 1245810 h 2963334"/>
              <a:gd name="connsiteX114" fmla="*/ 5358191 w 8418286"/>
              <a:gd name="connsiteY114" fmla="*/ 1318381 h 2963334"/>
              <a:gd name="connsiteX115" fmla="*/ 5382381 w 8418286"/>
              <a:gd name="connsiteY115" fmla="*/ 1390953 h 2963334"/>
              <a:gd name="connsiteX116" fmla="*/ 5394476 w 8418286"/>
              <a:gd name="connsiteY116" fmla="*/ 1427238 h 2963334"/>
              <a:gd name="connsiteX117" fmla="*/ 5406572 w 8418286"/>
              <a:gd name="connsiteY117" fmla="*/ 1487715 h 2963334"/>
              <a:gd name="connsiteX118" fmla="*/ 5442857 w 8418286"/>
              <a:gd name="connsiteY118" fmla="*/ 1499810 h 2963334"/>
              <a:gd name="connsiteX119" fmla="*/ 5527524 w 8418286"/>
              <a:gd name="connsiteY119" fmla="*/ 1487715 h 2963334"/>
              <a:gd name="connsiteX120" fmla="*/ 5551714 w 8418286"/>
              <a:gd name="connsiteY120" fmla="*/ 1463524 h 2963334"/>
              <a:gd name="connsiteX121" fmla="*/ 5600095 w 8418286"/>
              <a:gd name="connsiteY121" fmla="*/ 1439334 h 2963334"/>
              <a:gd name="connsiteX122" fmla="*/ 5648476 w 8418286"/>
              <a:gd name="connsiteY122" fmla="*/ 1378857 h 2963334"/>
              <a:gd name="connsiteX123" fmla="*/ 5672667 w 8418286"/>
              <a:gd name="connsiteY123" fmla="*/ 1354667 h 2963334"/>
              <a:gd name="connsiteX124" fmla="*/ 5708952 w 8418286"/>
              <a:gd name="connsiteY124" fmla="*/ 1282096 h 2963334"/>
              <a:gd name="connsiteX125" fmla="*/ 5721048 w 8418286"/>
              <a:gd name="connsiteY125" fmla="*/ 1245810 h 2963334"/>
              <a:gd name="connsiteX126" fmla="*/ 5769429 w 8418286"/>
              <a:gd name="connsiteY126" fmla="*/ 1161143 h 2963334"/>
              <a:gd name="connsiteX127" fmla="*/ 5805714 w 8418286"/>
              <a:gd name="connsiteY127" fmla="*/ 1040191 h 2963334"/>
              <a:gd name="connsiteX128" fmla="*/ 5829905 w 8418286"/>
              <a:gd name="connsiteY128" fmla="*/ 955524 h 2963334"/>
              <a:gd name="connsiteX129" fmla="*/ 5842000 w 8418286"/>
              <a:gd name="connsiteY129" fmla="*/ 858762 h 2963334"/>
              <a:gd name="connsiteX130" fmla="*/ 5854095 w 8418286"/>
              <a:gd name="connsiteY130" fmla="*/ 822477 h 2963334"/>
              <a:gd name="connsiteX131" fmla="*/ 5866191 w 8418286"/>
              <a:gd name="connsiteY131" fmla="*/ 762000 h 2963334"/>
              <a:gd name="connsiteX132" fmla="*/ 5878286 w 8418286"/>
              <a:gd name="connsiteY132" fmla="*/ 556381 h 2963334"/>
              <a:gd name="connsiteX133" fmla="*/ 5902476 w 8418286"/>
              <a:gd name="connsiteY133" fmla="*/ 483810 h 2963334"/>
              <a:gd name="connsiteX134" fmla="*/ 5962952 w 8418286"/>
              <a:gd name="connsiteY134" fmla="*/ 435429 h 2963334"/>
              <a:gd name="connsiteX135" fmla="*/ 6023429 w 8418286"/>
              <a:gd name="connsiteY135" fmla="*/ 374953 h 2963334"/>
              <a:gd name="connsiteX136" fmla="*/ 6096000 w 8418286"/>
              <a:gd name="connsiteY136" fmla="*/ 350762 h 2963334"/>
              <a:gd name="connsiteX137" fmla="*/ 6144381 w 8418286"/>
              <a:gd name="connsiteY137" fmla="*/ 302381 h 2963334"/>
              <a:gd name="connsiteX138" fmla="*/ 6156476 w 8418286"/>
              <a:gd name="connsiteY138" fmla="*/ 266096 h 2963334"/>
              <a:gd name="connsiteX139" fmla="*/ 6180667 w 8418286"/>
              <a:gd name="connsiteY139" fmla="*/ 229810 h 2963334"/>
              <a:gd name="connsiteX140" fmla="*/ 6192762 w 8418286"/>
              <a:gd name="connsiteY140" fmla="*/ 193524 h 2963334"/>
              <a:gd name="connsiteX141" fmla="*/ 6229048 w 8418286"/>
              <a:gd name="connsiteY141" fmla="*/ 169334 h 2963334"/>
              <a:gd name="connsiteX142" fmla="*/ 6253238 w 8418286"/>
              <a:gd name="connsiteY142" fmla="*/ 145143 h 2963334"/>
              <a:gd name="connsiteX143" fmla="*/ 6966857 w 8418286"/>
              <a:gd name="connsiteY143" fmla="*/ 169334 h 2963334"/>
              <a:gd name="connsiteX144" fmla="*/ 7039429 w 8418286"/>
              <a:gd name="connsiteY144" fmla="*/ 181429 h 2963334"/>
              <a:gd name="connsiteX145" fmla="*/ 7970762 w 8418286"/>
              <a:gd name="connsiteY145" fmla="*/ 193524 h 2963334"/>
              <a:gd name="connsiteX146" fmla="*/ 8164286 w 8418286"/>
              <a:gd name="connsiteY146" fmla="*/ 205619 h 2963334"/>
              <a:gd name="connsiteX147" fmla="*/ 8212667 w 8418286"/>
              <a:gd name="connsiteY147" fmla="*/ 217715 h 2963334"/>
              <a:gd name="connsiteX148" fmla="*/ 8236857 w 8418286"/>
              <a:gd name="connsiteY148" fmla="*/ 254000 h 2963334"/>
              <a:gd name="connsiteX149" fmla="*/ 8261048 w 8418286"/>
              <a:gd name="connsiteY149" fmla="*/ 278191 h 2963334"/>
              <a:gd name="connsiteX150" fmla="*/ 8285238 w 8418286"/>
              <a:gd name="connsiteY150" fmla="*/ 314477 h 2963334"/>
              <a:gd name="connsiteX151" fmla="*/ 8321524 w 8418286"/>
              <a:gd name="connsiteY151" fmla="*/ 326572 h 2963334"/>
              <a:gd name="connsiteX152" fmla="*/ 8333619 w 8418286"/>
              <a:gd name="connsiteY152" fmla="*/ 362857 h 2963334"/>
              <a:gd name="connsiteX153" fmla="*/ 8357810 w 8418286"/>
              <a:gd name="connsiteY153" fmla="*/ 387048 h 2963334"/>
              <a:gd name="connsiteX154" fmla="*/ 8382000 w 8418286"/>
              <a:gd name="connsiteY154" fmla="*/ 423334 h 2963334"/>
              <a:gd name="connsiteX155" fmla="*/ 8406191 w 8418286"/>
              <a:gd name="connsiteY155" fmla="*/ 471715 h 2963334"/>
              <a:gd name="connsiteX156" fmla="*/ 8418286 w 8418286"/>
              <a:gd name="connsiteY156" fmla="*/ 2939143 h 2963334"/>
              <a:gd name="connsiteX157" fmla="*/ 0 w 8418286"/>
              <a:gd name="connsiteY157" fmla="*/ 2963334 h 2963334"/>
              <a:gd name="connsiteX158" fmla="*/ 0 w 8418286"/>
              <a:gd name="connsiteY158" fmla="*/ 2588381 h 296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8418286" h="2963334">
                <a:moveTo>
                  <a:pt x="0" y="2709334"/>
                </a:moveTo>
                <a:lnTo>
                  <a:pt x="0" y="1693334"/>
                </a:lnTo>
                <a:lnTo>
                  <a:pt x="0" y="1693334"/>
                </a:lnTo>
                <a:cubicBezTo>
                  <a:pt x="44349" y="1689302"/>
                  <a:pt x="89193" y="1688977"/>
                  <a:pt x="133048" y="1681238"/>
                </a:cubicBezTo>
                <a:cubicBezTo>
                  <a:pt x="158159" y="1676807"/>
                  <a:pt x="180467" y="1661240"/>
                  <a:pt x="205619" y="1657048"/>
                </a:cubicBezTo>
                <a:lnTo>
                  <a:pt x="278191" y="1644953"/>
                </a:lnTo>
                <a:cubicBezTo>
                  <a:pt x="290286" y="1640921"/>
                  <a:pt x="303073" y="1638559"/>
                  <a:pt x="314476" y="1632857"/>
                </a:cubicBezTo>
                <a:cubicBezTo>
                  <a:pt x="359525" y="1610332"/>
                  <a:pt x="346919" y="1605822"/>
                  <a:pt x="387048" y="1572381"/>
                </a:cubicBezTo>
                <a:cubicBezTo>
                  <a:pt x="398215" y="1563075"/>
                  <a:pt x="411238" y="1556254"/>
                  <a:pt x="423333" y="1548191"/>
                </a:cubicBezTo>
                <a:cubicBezTo>
                  <a:pt x="471515" y="1475918"/>
                  <a:pt x="418894" y="1538760"/>
                  <a:pt x="483810" y="1499810"/>
                </a:cubicBezTo>
                <a:cubicBezTo>
                  <a:pt x="533116" y="1470226"/>
                  <a:pt x="482761" y="1478878"/>
                  <a:pt x="532191" y="1439334"/>
                </a:cubicBezTo>
                <a:cubicBezTo>
                  <a:pt x="542147" y="1431370"/>
                  <a:pt x="556381" y="1431270"/>
                  <a:pt x="568476" y="1427238"/>
                </a:cubicBezTo>
                <a:cubicBezTo>
                  <a:pt x="613225" y="1382491"/>
                  <a:pt x="583181" y="1409372"/>
                  <a:pt x="665238" y="1354667"/>
                </a:cubicBezTo>
                <a:cubicBezTo>
                  <a:pt x="677333" y="1346604"/>
                  <a:pt x="687733" y="1335074"/>
                  <a:pt x="701524" y="1330477"/>
                </a:cubicBezTo>
                <a:lnTo>
                  <a:pt x="774095" y="1306286"/>
                </a:lnTo>
                <a:lnTo>
                  <a:pt x="810381" y="1294191"/>
                </a:lnTo>
                <a:cubicBezTo>
                  <a:pt x="850375" y="1297267"/>
                  <a:pt x="986954" y="1294986"/>
                  <a:pt x="1040191" y="1330477"/>
                </a:cubicBezTo>
                <a:cubicBezTo>
                  <a:pt x="1052286" y="1338540"/>
                  <a:pt x="1065125" y="1345586"/>
                  <a:pt x="1076476" y="1354667"/>
                </a:cubicBezTo>
                <a:cubicBezTo>
                  <a:pt x="1085381" y="1361791"/>
                  <a:pt x="1090889" y="1372990"/>
                  <a:pt x="1100667" y="1378857"/>
                </a:cubicBezTo>
                <a:cubicBezTo>
                  <a:pt x="1111599" y="1385417"/>
                  <a:pt x="1125549" y="1385251"/>
                  <a:pt x="1136952" y="1390953"/>
                </a:cubicBezTo>
                <a:cubicBezTo>
                  <a:pt x="1167470" y="1406212"/>
                  <a:pt x="1174927" y="1416832"/>
                  <a:pt x="1197429" y="1439334"/>
                </a:cubicBezTo>
                <a:cubicBezTo>
                  <a:pt x="1233715" y="1427239"/>
                  <a:pt x="1279240" y="1430094"/>
                  <a:pt x="1306286" y="1403048"/>
                </a:cubicBezTo>
                <a:cubicBezTo>
                  <a:pt x="1318381" y="1390953"/>
                  <a:pt x="1329431" y="1377713"/>
                  <a:pt x="1342572" y="1366762"/>
                </a:cubicBezTo>
                <a:cubicBezTo>
                  <a:pt x="1353739" y="1357456"/>
                  <a:pt x="1367917" y="1352144"/>
                  <a:pt x="1378857" y="1342572"/>
                </a:cubicBezTo>
                <a:cubicBezTo>
                  <a:pt x="1464385" y="1267735"/>
                  <a:pt x="1405115" y="1293502"/>
                  <a:pt x="1475619" y="1270000"/>
                </a:cubicBezTo>
                <a:cubicBezTo>
                  <a:pt x="1483683" y="1261937"/>
                  <a:pt x="1493943" y="1255588"/>
                  <a:pt x="1499810" y="1245810"/>
                </a:cubicBezTo>
                <a:cubicBezTo>
                  <a:pt x="1506370" y="1234877"/>
                  <a:pt x="1503743" y="1219319"/>
                  <a:pt x="1511905" y="1209524"/>
                </a:cubicBezTo>
                <a:cubicBezTo>
                  <a:pt x="1524810" y="1194038"/>
                  <a:pt x="1546032" y="1187492"/>
                  <a:pt x="1560286" y="1173238"/>
                </a:cubicBezTo>
                <a:cubicBezTo>
                  <a:pt x="1570565" y="1162959"/>
                  <a:pt x="1575170" y="1148120"/>
                  <a:pt x="1584476" y="1136953"/>
                </a:cubicBezTo>
                <a:cubicBezTo>
                  <a:pt x="1627577" y="1085232"/>
                  <a:pt x="1609473" y="1114537"/>
                  <a:pt x="1657048" y="1076477"/>
                </a:cubicBezTo>
                <a:cubicBezTo>
                  <a:pt x="1665953" y="1069353"/>
                  <a:pt x="1672333" y="1059410"/>
                  <a:pt x="1681238" y="1052286"/>
                </a:cubicBezTo>
                <a:cubicBezTo>
                  <a:pt x="1692589" y="1043205"/>
                  <a:pt x="1706357" y="1037402"/>
                  <a:pt x="1717524" y="1028096"/>
                </a:cubicBezTo>
                <a:cubicBezTo>
                  <a:pt x="1810667" y="950478"/>
                  <a:pt x="1699995" y="1027688"/>
                  <a:pt x="1790095" y="967619"/>
                </a:cubicBezTo>
                <a:cubicBezTo>
                  <a:pt x="1870730" y="971651"/>
                  <a:pt x="1952961" y="963248"/>
                  <a:pt x="2032000" y="979715"/>
                </a:cubicBezTo>
                <a:cubicBezTo>
                  <a:pt x="2054328" y="984367"/>
                  <a:pt x="2064254" y="1011969"/>
                  <a:pt x="2080381" y="1028096"/>
                </a:cubicBezTo>
                <a:cubicBezTo>
                  <a:pt x="2088445" y="1036159"/>
                  <a:pt x="2093390" y="1050050"/>
                  <a:pt x="2104572" y="1052286"/>
                </a:cubicBezTo>
                <a:cubicBezTo>
                  <a:pt x="2124731" y="1056318"/>
                  <a:pt x="2145215" y="1058972"/>
                  <a:pt x="2165048" y="1064381"/>
                </a:cubicBezTo>
                <a:cubicBezTo>
                  <a:pt x="2189648" y="1071090"/>
                  <a:pt x="2237619" y="1088572"/>
                  <a:pt x="2237619" y="1088572"/>
                </a:cubicBezTo>
                <a:cubicBezTo>
                  <a:pt x="2245683" y="1096635"/>
                  <a:pt x="2252032" y="1106895"/>
                  <a:pt x="2261810" y="1112762"/>
                </a:cubicBezTo>
                <a:cubicBezTo>
                  <a:pt x="2272742" y="1119321"/>
                  <a:pt x="2285444" y="1123276"/>
                  <a:pt x="2298095" y="1124857"/>
                </a:cubicBezTo>
                <a:cubicBezTo>
                  <a:pt x="2350257" y="1131377"/>
                  <a:pt x="2402920" y="1132921"/>
                  <a:pt x="2455333" y="1136953"/>
                </a:cubicBezTo>
                <a:cubicBezTo>
                  <a:pt x="2481724" y="1216120"/>
                  <a:pt x="2445071" y="1138419"/>
                  <a:pt x="2503714" y="1185334"/>
                </a:cubicBezTo>
                <a:cubicBezTo>
                  <a:pt x="2532192" y="1208117"/>
                  <a:pt x="2519225" y="1229375"/>
                  <a:pt x="2552095" y="1245810"/>
                </a:cubicBezTo>
                <a:cubicBezTo>
                  <a:pt x="2574902" y="1257214"/>
                  <a:pt x="2600476" y="1261936"/>
                  <a:pt x="2624667" y="1270000"/>
                </a:cubicBezTo>
                <a:lnTo>
                  <a:pt x="2660952" y="1282096"/>
                </a:lnTo>
                <a:lnTo>
                  <a:pt x="2733524" y="1306286"/>
                </a:lnTo>
                <a:lnTo>
                  <a:pt x="2769810" y="1318381"/>
                </a:lnTo>
                <a:cubicBezTo>
                  <a:pt x="2781905" y="1326445"/>
                  <a:pt x="2794744" y="1333491"/>
                  <a:pt x="2806095" y="1342572"/>
                </a:cubicBezTo>
                <a:cubicBezTo>
                  <a:pt x="2843591" y="1372569"/>
                  <a:pt x="2816940" y="1366137"/>
                  <a:pt x="2866572" y="1390953"/>
                </a:cubicBezTo>
                <a:cubicBezTo>
                  <a:pt x="2883924" y="1399629"/>
                  <a:pt x="2935737" y="1411268"/>
                  <a:pt x="2951238" y="1415143"/>
                </a:cubicBezTo>
                <a:cubicBezTo>
                  <a:pt x="2967365" y="1439334"/>
                  <a:pt x="2979061" y="1467157"/>
                  <a:pt x="2999619" y="1487715"/>
                </a:cubicBezTo>
                <a:lnTo>
                  <a:pt x="3048000" y="1536096"/>
                </a:lnTo>
                <a:lnTo>
                  <a:pt x="3072191" y="1560286"/>
                </a:lnTo>
                <a:cubicBezTo>
                  <a:pt x="3100849" y="1588944"/>
                  <a:pt x="3127913" y="1619177"/>
                  <a:pt x="3168952" y="1632857"/>
                </a:cubicBezTo>
                <a:lnTo>
                  <a:pt x="3205238" y="1644953"/>
                </a:lnTo>
                <a:cubicBezTo>
                  <a:pt x="3249988" y="1689701"/>
                  <a:pt x="3223103" y="1659654"/>
                  <a:pt x="3277810" y="1741715"/>
                </a:cubicBezTo>
                <a:cubicBezTo>
                  <a:pt x="3285873" y="1753810"/>
                  <a:pt x="3291721" y="1767721"/>
                  <a:pt x="3302000" y="1778000"/>
                </a:cubicBezTo>
                <a:cubicBezTo>
                  <a:pt x="3321508" y="1797508"/>
                  <a:pt x="3335774" y="1814937"/>
                  <a:pt x="3362476" y="1826381"/>
                </a:cubicBezTo>
                <a:cubicBezTo>
                  <a:pt x="3377755" y="1832929"/>
                  <a:pt x="3394730" y="1834445"/>
                  <a:pt x="3410857" y="1838477"/>
                </a:cubicBezTo>
                <a:cubicBezTo>
                  <a:pt x="3469272" y="1896889"/>
                  <a:pt x="3395037" y="1825820"/>
                  <a:pt x="3471333" y="1886857"/>
                </a:cubicBezTo>
                <a:cubicBezTo>
                  <a:pt x="3480238" y="1893981"/>
                  <a:pt x="3485324" y="1905948"/>
                  <a:pt x="3495524" y="1911048"/>
                </a:cubicBezTo>
                <a:cubicBezTo>
                  <a:pt x="3518331" y="1922451"/>
                  <a:pt x="3568095" y="1935238"/>
                  <a:pt x="3568095" y="1935238"/>
                </a:cubicBezTo>
                <a:cubicBezTo>
                  <a:pt x="3580190" y="1943302"/>
                  <a:pt x="3590719" y="1954461"/>
                  <a:pt x="3604381" y="1959429"/>
                </a:cubicBezTo>
                <a:cubicBezTo>
                  <a:pt x="3671579" y="1983865"/>
                  <a:pt x="3727888" y="1986962"/>
                  <a:pt x="3797905" y="1995715"/>
                </a:cubicBezTo>
                <a:cubicBezTo>
                  <a:pt x="3810000" y="1999747"/>
                  <a:pt x="3824235" y="1999845"/>
                  <a:pt x="3834191" y="2007810"/>
                </a:cubicBezTo>
                <a:cubicBezTo>
                  <a:pt x="3845542" y="2016891"/>
                  <a:pt x="3849300" y="2032745"/>
                  <a:pt x="3858381" y="2044096"/>
                </a:cubicBezTo>
                <a:cubicBezTo>
                  <a:pt x="3878075" y="2068714"/>
                  <a:pt x="3891919" y="2074518"/>
                  <a:pt x="3918857" y="2092477"/>
                </a:cubicBezTo>
                <a:cubicBezTo>
                  <a:pt x="3955143" y="2088445"/>
                  <a:pt x="3994013" y="2094423"/>
                  <a:pt x="4027714" y="2080381"/>
                </a:cubicBezTo>
                <a:cubicBezTo>
                  <a:pt x="4046322" y="2072628"/>
                  <a:pt x="4052283" y="2048404"/>
                  <a:pt x="4064000" y="2032000"/>
                </a:cubicBezTo>
                <a:cubicBezTo>
                  <a:pt x="4072449" y="2020171"/>
                  <a:pt x="4078731" y="2006752"/>
                  <a:pt x="4088191" y="1995715"/>
                </a:cubicBezTo>
                <a:cubicBezTo>
                  <a:pt x="4103034" y="1978399"/>
                  <a:pt x="4123921" y="1966311"/>
                  <a:pt x="4136572" y="1947334"/>
                </a:cubicBezTo>
                <a:cubicBezTo>
                  <a:pt x="4144635" y="1935239"/>
                  <a:pt x="4154261" y="1924050"/>
                  <a:pt x="4160762" y="1911048"/>
                </a:cubicBezTo>
                <a:cubicBezTo>
                  <a:pt x="4166464" y="1899644"/>
                  <a:pt x="4165447" y="1885137"/>
                  <a:pt x="4172857" y="1874762"/>
                </a:cubicBezTo>
                <a:cubicBezTo>
                  <a:pt x="4186113" y="1856203"/>
                  <a:pt x="4221238" y="1826381"/>
                  <a:pt x="4221238" y="1826381"/>
                </a:cubicBezTo>
                <a:cubicBezTo>
                  <a:pt x="4225270" y="1810254"/>
                  <a:pt x="4227652" y="1793622"/>
                  <a:pt x="4233333" y="1778000"/>
                </a:cubicBezTo>
                <a:cubicBezTo>
                  <a:pt x="4289430" y="1623734"/>
                  <a:pt x="4251799" y="1760799"/>
                  <a:pt x="4293810" y="1620762"/>
                </a:cubicBezTo>
                <a:cubicBezTo>
                  <a:pt x="4306451" y="1578627"/>
                  <a:pt x="4308136" y="1556293"/>
                  <a:pt x="4318000" y="1511905"/>
                </a:cubicBezTo>
                <a:cubicBezTo>
                  <a:pt x="4321606" y="1495678"/>
                  <a:pt x="4326063" y="1479651"/>
                  <a:pt x="4330095" y="1463524"/>
                </a:cubicBezTo>
                <a:cubicBezTo>
                  <a:pt x="4334339" y="1425328"/>
                  <a:pt x="4337747" y="1350390"/>
                  <a:pt x="4354286" y="1306286"/>
                </a:cubicBezTo>
                <a:cubicBezTo>
                  <a:pt x="4360617" y="1289404"/>
                  <a:pt x="4370413" y="1274032"/>
                  <a:pt x="4378476" y="1257905"/>
                </a:cubicBezTo>
                <a:cubicBezTo>
                  <a:pt x="4382508" y="1233715"/>
                  <a:pt x="4385762" y="1209382"/>
                  <a:pt x="4390572" y="1185334"/>
                </a:cubicBezTo>
                <a:cubicBezTo>
                  <a:pt x="4398166" y="1147363"/>
                  <a:pt x="4403234" y="1135252"/>
                  <a:pt x="4414762" y="1100667"/>
                </a:cubicBezTo>
                <a:cubicBezTo>
                  <a:pt x="4420299" y="1001008"/>
                  <a:pt x="4417580" y="906552"/>
                  <a:pt x="4438952" y="810381"/>
                </a:cubicBezTo>
                <a:cubicBezTo>
                  <a:pt x="4441718" y="797935"/>
                  <a:pt x="4445346" y="785499"/>
                  <a:pt x="4451048" y="774096"/>
                </a:cubicBezTo>
                <a:cubicBezTo>
                  <a:pt x="4457549" y="761094"/>
                  <a:pt x="4467175" y="749905"/>
                  <a:pt x="4475238" y="737810"/>
                </a:cubicBezTo>
                <a:cubicBezTo>
                  <a:pt x="4484495" y="691525"/>
                  <a:pt x="4496813" y="619968"/>
                  <a:pt x="4511524" y="568477"/>
                </a:cubicBezTo>
                <a:cubicBezTo>
                  <a:pt x="4515027" y="556218"/>
                  <a:pt x="4519587" y="544286"/>
                  <a:pt x="4523619" y="532191"/>
                </a:cubicBezTo>
                <a:cubicBezTo>
                  <a:pt x="4527651" y="483810"/>
                  <a:pt x="4529298" y="435171"/>
                  <a:pt x="4535714" y="387048"/>
                </a:cubicBezTo>
                <a:cubicBezTo>
                  <a:pt x="4537399" y="374410"/>
                  <a:pt x="4545310" y="363264"/>
                  <a:pt x="4547810" y="350762"/>
                </a:cubicBezTo>
                <a:cubicBezTo>
                  <a:pt x="4553401" y="322807"/>
                  <a:pt x="4554314" y="294051"/>
                  <a:pt x="4559905" y="266096"/>
                </a:cubicBezTo>
                <a:cubicBezTo>
                  <a:pt x="4562405" y="253594"/>
                  <a:pt x="4568498" y="242069"/>
                  <a:pt x="4572000" y="229810"/>
                </a:cubicBezTo>
                <a:cubicBezTo>
                  <a:pt x="4576567" y="213826"/>
                  <a:pt x="4578258" y="196994"/>
                  <a:pt x="4584095" y="181429"/>
                </a:cubicBezTo>
                <a:cubicBezTo>
                  <a:pt x="4621676" y="81212"/>
                  <a:pt x="4590293" y="172131"/>
                  <a:pt x="4632476" y="108857"/>
                </a:cubicBezTo>
                <a:cubicBezTo>
                  <a:pt x="4642477" y="93855"/>
                  <a:pt x="4645597" y="74709"/>
                  <a:pt x="4656667" y="60477"/>
                </a:cubicBezTo>
                <a:cubicBezTo>
                  <a:pt x="4674170" y="37973"/>
                  <a:pt x="4717143" y="0"/>
                  <a:pt x="4717143" y="0"/>
                </a:cubicBezTo>
                <a:cubicBezTo>
                  <a:pt x="4769556" y="4032"/>
                  <a:pt x="4822834" y="1787"/>
                  <a:pt x="4874381" y="12096"/>
                </a:cubicBezTo>
                <a:cubicBezTo>
                  <a:pt x="4885563" y="14332"/>
                  <a:pt x="4891448" y="27381"/>
                  <a:pt x="4898572" y="36286"/>
                </a:cubicBezTo>
                <a:cubicBezTo>
                  <a:pt x="4944789" y="94056"/>
                  <a:pt x="4905049" y="49242"/>
                  <a:pt x="4934857" y="108857"/>
                </a:cubicBezTo>
                <a:cubicBezTo>
                  <a:pt x="4941358" y="121859"/>
                  <a:pt x="4950984" y="133048"/>
                  <a:pt x="4959048" y="145143"/>
                </a:cubicBezTo>
                <a:cubicBezTo>
                  <a:pt x="4968634" y="173902"/>
                  <a:pt x="4978176" y="199435"/>
                  <a:pt x="4983238" y="229810"/>
                </a:cubicBezTo>
                <a:cubicBezTo>
                  <a:pt x="5019266" y="445985"/>
                  <a:pt x="4976286" y="253860"/>
                  <a:pt x="5007429" y="362857"/>
                </a:cubicBezTo>
                <a:cubicBezTo>
                  <a:pt x="5011996" y="378841"/>
                  <a:pt x="5012976" y="395959"/>
                  <a:pt x="5019524" y="411238"/>
                </a:cubicBezTo>
                <a:cubicBezTo>
                  <a:pt x="5025250" y="424599"/>
                  <a:pt x="5037213" y="434522"/>
                  <a:pt x="5043714" y="447524"/>
                </a:cubicBezTo>
                <a:cubicBezTo>
                  <a:pt x="5067258" y="494611"/>
                  <a:pt x="5044646" y="477920"/>
                  <a:pt x="5067905" y="532191"/>
                </a:cubicBezTo>
                <a:cubicBezTo>
                  <a:pt x="5073631" y="545552"/>
                  <a:pt x="5086191" y="555193"/>
                  <a:pt x="5092095" y="568477"/>
                </a:cubicBezTo>
                <a:cubicBezTo>
                  <a:pt x="5102451" y="591778"/>
                  <a:pt x="5104883" y="618241"/>
                  <a:pt x="5116286" y="641048"/>
                </a:cubicBezTo>
                <a:cubicBezTo>
                  <a:pt x="5124349" y="657175"/>
                  <a:pt x="5134145" y="672547"/>
                  <a:pt x="5140476" y="689429"/>
                </a:cubicBezTo>
                <a:cubicBezTo>
                  <a:pt x="5146313" y="704994"/>
                  <a:pt x="5146735" y="722245"/>
                  <a:pt x="5152572" y="737810"/>
                </a:cubicBezTo>
                <a:cubicBezTo>
                  <a:pt x="5184379" y="822628"/>
                  <a:pt x="5165861" y="752295"/>
                  <a:pt x="5200952" y="822477"/>
                </a:cubicBezTo>
                <a:cubicBezTo>
                  <a:pt x="5210662" y="841896"/>
                  <a:pt x="5217840" y="862506"/>
                  <a:pt x="5225143" y="882953"/>
                </a:cubicBezTo>
                <a:cubicBezTo>
                  <a:pt x="5238008" y="918973"/>
                  <a:pt x="5249334" y="955524"/>
                  <a:pt x="5261429" y="991810"/>
                </a:cubicBezTo>
                <a:cubicBezTo>
                  <a:pt x="5265461" y="1003905"/>
                  <a:pt x="5271024" y="1015594"/>
                  <a:pt x="5273524" y="1028096"/>
                </a:cubicBezTo>
                <a:cubicBezTo>
                  <a:pt x="5290620" y="1113579"/>
                  <a:pt x="5279117" y="1069065"/>
                  <a:pt x="5309810" y="1161143"/>
                </a:cubicBezTo>
                <a:cubicBezTo>
                  <a:pt x="5350457" y="1283082"/>
                  <a:pt x="5288440" y="1093944"/>
                  <a:pt x="5334000" y="1245810"/>
                </a:cubicBezTo>
                <a:cubicBezTo>
                  <a:pt x="5341327" y="1270234"/>
                  <a:pt x="5350127" y="1294191"/>
                  <a:pt x="5358191" y="1318381"/>
                </a:cubicBezTo>
                <a:lnTo>
                  <a:pt x="5382381" y="1390953"/>
                </a:lnTo>
                <a:cubicBezTo>
                  <a:pt x="5386413" y="1403048"/>
                  <a:pt x="5391976" y="1414736"/>
                  <a:pt x="5394476" y="1427238"/>
                </a:cubicBezTo>
                <a:cubicBezTo>
                  <a:pt x="5398508" y="1447397"/>
                  <a:pt x="5395168" y="1470609"/>
                  <a:pt x="5406572" y="1487715"/>
                </a:cubicBezTo>
                <a:cubicBezTo>
                  <a:pt x="5413644" y="1498323"/>
                  <a:pt x="5430762" y="1495778"/>
                  <a:pt x="5442857" y="1499810"/>
                </a:cubicBezTo>
                <a:cubicBezTo>
                  <a:pt x="5471079" y="1495778"/>
                  <a:pt x="5500478" y="1496730"/>
                  <a:pt x="5527524" y="1487715"/>
                </a:cubicBezTo>
                <a:cubicBezTo>
                  <a:pt x="5538342" y="1484109"/>
                  <a:pt x="5542226" y="1469850"/>
                  <a:pt x="5551714" y="1463524"/>
                </a:cubicBezTo>
                <a:cubicBezTo>
                  <a:pt x="5566716" y="1453522"/>
                  <a:pt x="5583968" y="1447397"/>
                  <a:pt x="5600095" y="1439334"/>
                </a:cubicBezTo>
                <a:cubicBezTo>
                  <a:pt x="5658509" y="1380920"/>
                  <a:pt x="5587439" y="1455153"/>
                  <a:pt x="5648476" y="1378857"/>
                </a:cubicBezTo>
                <a:cubicBezTo>
                  <a:pt x="5655600" y="1369952"/>
                  <a:pt x="5664603" y="1362730"/>
                  <a:pt x="5672667" y="1354667"/>
                </a:cubicBezTo>
                <a:cubicBezTo>
                  <a:pt x="5703066" y="1263467"/>
                  <a:pt x="5662061" y="1375876"/>
                  <a:pt x="5708952" y="1282096"/>
                </a:cubicBezTo>
                <a:cubicBezTo>
                  <a:pt x="5714654" y="1270692"/>
                  <a:pt x="5716026" y="1257529"/>
                  <a:pt x="5721048" y="1245810"/>
                </a:cubicBezTo>
                <a:cubicBezTo>
                  <a:pt x="5739465" y="1202838"/>
                  <a:pt x="5745132" y="1197587"/>
                  <a:pt x="5769429" y="1161143"/>
                </a:cubicBezTo>
                <a:cubicBezTo>
                  <a:pt x="5826928" y="988642"/>
                  <a:pt x="5769146" y="1168175"/>
                  <a:pt x="5805714" y="1040191"/>
                </a:cubicBezTo>
                <a:cubicBezTo>
                  <a:pt x="5817220" y="999921"/>
                  <a:pt x="5822341" y="1000907"/>
                  <a:pt x="5829905" y="955524"/>
                </a:cubicBezTo>
                <a:cubicBezTo>
                  <a:pt x="5835249" y="923461"/>
                  <a:pt x="5836185" y="890743"/>
                  <a:pt x="5842000" y="858762"/>
                </a:cubicBezTo>
                <a:cubicBezTo>
                  <a:pt x="5844281" y="846218"/>
                  <a:pt x="5851003" y="834846"/>
                  <a:pt x="5854095" y="822477"/>
                </a:cubicBezTo>
                <a:cubicBezTo>
                  <a:pt x="5859081" y="802533"/>
                  <a:pt x="5862159" y="782159"/>
                  <a:pt x="5866191" y="762000"/>
                </a:cubicBezTo>
                <a:cubicBezTo>
                  <a:pt x="5870223" y="693460"/>
                  <a:pt x="5869406" y="624462"/>
                  <a:pt x="5878286" y="556381"/>
                </a:cubicBezTo>
                <a:cubicBezTo>
                  <a:pt x="5881584" y="531096"/>
                  <a:pt x="5884446" y="501840"/>
                  <a:pt x="5902476" y="483810"/>
                </a:cubicBezTo>
                <a:cubicBezTo>
                  <a:pt x="5996788" y="389498"/>
                  <a:pt x="5840897" y="542226"/>
                  <a:pt x="5962952" y="435429"/>
                </a:cubicBezTo>
                <a:cubicBezTo>
                  <a:pt x="5984407" y="416656"/>
                  <a:pt x="5996383" y="383969"/>
                  <a:pt x="6023429" y="374953"/>
                </a:cubicBezTo>
                <a:lnTo>
                  <a:pt x="6096000" y="350762"/>
                </a:lnTo>
                <a:cubicBezTo>
                  <a:pt x="6128253" y="254004"/>
                  <a:pt x="6079874" y="366888"/>
                  <a:pt x="6144381" y="302381"/>
                </a:cubicBezTo>
                <a:cubicBezTo>
                  <a:pt x="6153396" y="293366"/>
                  <a:pt x="6150774" y="277499"/>
                  <a:pt x="6156476" y="266096"/>
                </a:cubicBezTo>
                <a:cubicBezTo>
                  <a:pt x="6162977" y="253094"/>
                  <a:pt x="6172603" y="241905"/>
                  <a:pt x="6180667" y="229810"/>
                </a:cubicBezTo>
                <a:cubicBezTo>
                  <a:pt x="6184699" y="217715"/>
                  <a:pt x="6184797" y="203480"/>
                  <a:pt x="6192762" y="193524"/>
                </a:cubicBezTo>
                <a:cubicBezTo>
                  <a:pt x="6201843" y="182173"/>
                  <a:pt x="6217697" y="178415"/>
                  <a:pt x="6229048" y="169334"/>
                </a:cubicBezTo>
                <a:cubicBezTo>
                  <a:pt x="6237953" y="162210"/>
                  <a:pt x="6245175" y="153207"/>
                  <a:pt x="6253238" y="145143"/>
                </a:cubicBezTo>
                <a:lnTo>
                  <a:pt x="6966857" y="169334"/>
                </a:lnTo>
                <a:cubicBezTo>
                  <a:pt x="6991048" y="173366"/>
                  <a:pt x="7014912" y="180838"/>
                  <a:pt x="7039429" y="181429"/>
                </a:cubicBezTo>
                <a:cubicBezTo>
                  <a:pt x="7349809" y="188908"/>
                  <a:pt x="7660318" y="189492"/>
                  <a:pt x="7970762" y="193524"/>
                </a:cubicBezTo>
                <a:cubicBezTo>
                  <a:pt x="8035270" y="197556"/>
                  <a:pt x="8099973" y="199188"/>
                  <a:pt x="8164286" y="205619"/>
                </a:cubicBezTo>
                <a:cubicBezTo>
                  <a:pt x="8180827" y="207273"/>
                  <a:pt x="8198836" y="208494"/>
                  <a:pt x="8212667" y="217715"/>
                </a:cubicBezTo>
                <a:cubicBezTo>
                  <a:pt x="8224762" y="225778"/>
                  <a:pt x="8227776" y="242649"/>
                  <a:pt x="8236857" y="254000"/>
                </a:cubicBezTo>
                <a:cubicBezTo>
                  <a:pt x="8243981" y="262905"/>
                  <a:pt x="8253924" y="269286"/>
                  <a:pt x="8261048" y="278191"/>
                </a:cubicBezTo>
                <a:cubicBezTo>
                  <a:pt x="8270129" y="289542"/>
                  <a:pt x="8273887" y="305396"/>
                  <a:pt x="8285238" y="314477"/>
                </a:cubicBezTo>
                <a:cubicBezTo>
                  <a:pt x="8295194" y="322442"/>
                  <a:pt x="8309429" y="322540"/>
                  <a:pt x="8321524" y="326572"/>
                </a:cubicBezTo>
                <a:cubicBezTo>
                  <a:pt x="8325556" y="338667"/>
                  <a:pt x="8327060" y="351925"/>
                  <a:pt x="8333619" y="362857"/>
                </a:cubicBezTo>
                <a:cubicBezTo>
                  <a:pt x="8339486" y="372636"/>
                  <a:pt x="8350686" y="378143"/>
                  <a:pt x="8357810" y="387048"/>
                </a:cubicBezTo>
                <a:cubicBezTo>
                  <a:pt x="8366891" y="398399"/>
                  <a:pt x="8375499" y="410332"/>
                  <a:pt x="8382000" y="423334"/>
                </a:cubicBezTo>
                <a:cubicBezTo>
                  <a:pt x="8409796" y="478926"/>
                  <a:pt x="8378864" y="444388"/>
                  <a:pt x="8406191" y="471715"/>
                </a:cubicBezTo>
                <a:cubicBezTo>
                  <a:pt x="8410223" y="1294191"/>
                  <a:pt x="8414254" y="2116667"/>
                  <a:pt x="8418286" y="2939143"/>
                </a:cubicBezTo>
                <a:lnTo>
                  <a:pt x="0" y="2963334"/>
                </a:lnTo>
                <a:lnTo>
                  <a:pt x="0" y="2588381"/>
                </a:lnTo>
              </a:path>
            </a:pathLst>
          </a:custGeom>
          <a:solidFill>
            <a:srgbClr val="FA980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664" y="3918858"/>
            <a:ext cx="400505" cy="761697"/>
          </a:xfrm>
          <a:prstGeom prst="rect">
            <a:avLst/>
          </a:prstGeom>
        </p:spPr>
      </p:pic>
      <p:cxnSp>
        <p:nvCxnSpPr>
          <p:cNvPr id="6" name="Curved Connector 5"/>
          <p:cNvCxnSpPr/>
          <p:nvPr/>
        </p:nvCxnSpPr>
        <p:spPr>
          <a:xfrm>
            <a:off x="3749169" y="4426857"/>
            <a:ext cx="907498" cy="90714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flipV="1">
            <a:off x="4656667" y="4184952"/>
            <a:ext cx="1753809" cy="1112765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5400000">
            <a:off x="6041571" y="4203095"/>
            <a:ext cx="387048" cy="350762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841882"/>
            <a:ext cx="8492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Solution</a:t>
            </a:r>
            <a:r>
              <a:rPr lang="en-US" dirty="0" smtClean="0"/>
              <a:t>:  combine both a ‘hot’ and ‘cold’ chain, swap the cold chain with a heated chain</a:t>
            </a:r>
          </a:p>
          <a:p>
            <a:r>
              <a:rPr lang="en-US" dirty="0" smtClean="0"/>
              <a:t> with a chance proportional to how good (high) their solutions are.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689" y="3725635"/>
            <a:ext cx="676729" cy="67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7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571" y="192629"/>
            <a:ext cx="8381220" cy="1470025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CE7D0D"/>
                </a:solidFill>
              </a:rPr>
              <a:t>T</a:t>
            </a:r>
            <a:r>
              <a:rPr lang="en-US" u="sng" dirty="0" smtClean="0">
                <a:solidFill>
                  <a:srgbClr val="CE7D0D"/>
                </a:solidFill>
              </a:rPr>
              <a:t>ree building methods: </a:t>
            </a:r>
            <a:r>
              <a:rPr lang="en-US" dirty="0" smtClean="0">
                <a:solidFill>
                  <a:srgbClr val="000000"/>
                </a:solidFill>
              </a:rPr>
              <a:t>Bayesian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(Metropolis-Coupled MCMC or MC</a:t>
            </a:r>
            <a:r>
              <a:rPr lang="en-US" baseline="30000" dirty="0" smtClean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)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9180" y="6543861"/>
            <a:ext cx="5524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A980E"/>
                </a:solidFill>
              </a:rPr>
              <a:t>Source</a:t>
            </a:r>
            <a:r>
              <a:rPr lang="en-US" sz="1400" dirty="0" err="1"/>
              <a:t>:http</a:t>
            </a:r>
            <a:r>
              <a:rPr lang="en-US" sz="1400" dirty="0"/>
              <a:t>://</a:t>
            </a:r>
            <a:r>
              <a:rPr lang="en-US" sz="1400" dirty="0" err="1"/>
              <a:t>www.wikiwand.com</a:t>
            </a:r>
            <a:r>
              <a:rPr lang="en-US" sz="1400" dirty="0"/>
              <a:t>/en/</a:t>
            </a:r>
            <a:r>
              <a:rPr lang="en-US" sz="1400" dirty="0" err="1"/>
              <a:t>Bayesian_inference_in_phylogeny</a:t>
            </a:r>
            <a:endParaRPr lang="en-US" sz="1400" dirty="0"/>
          </a:p>
        </p:txBody>
      </p:sp>
      <p:sp>
        <p:nvSpPr>
          <p:cNvPr id="10" name="Freeform 9"/>
          <p:cNvSpPr/>
          <p:nvPr/>
        </p:nvSpPr>
        <p:spPr>
          <a:xfrm>
            <a:off x="665238" y="3471333"/>
            <a:ext cx="8418286" cy="2963334"/>
          </a:xfrm>
          <a:custGeom>
            <a:avLst/>
            <a:gdLst>
              <a:gd name="connsiteX0" fmla="*/ 0 w 8418286"/>
              <a:gd name="connsiteY0" fmla="*/ 2709334 h 2963334"/>
              <a:gd name="connsiteX1" fmla="*/ 0 w 8418286"/>
              <a:gd name="connsiteY1" fmla="*/ 1693334 h 2963334"/>
              <a:gd name="connsiteX2" fmla="*/ 0 w 8418286"/>
              <a:gd name="connsiteY2" fmla="*/ 1693334 h 2963334"/>
              <a:gd name="connsiteX3" fmla="*/ 133048 w 8418286"/>
              <a:gd name="connsiteY3" fmla="*/ 1681238 h 2963334"/>
              <a:gd name="connsiteX4" fmla="*/ 205619 w 8418286"/>
              <a:gd name="connsiteY4" fmla="*/ 1657048 h 2963334"/>
              <a:gd name="connsiteX5" fmla="*/ 278191 w 8418286"/>
              <a:gd name="connsiteY5" fmla="*/ 1644953 h 2963334"/>
              <a:gd name="connsiteX6" fmla="*/ 314476 w 8418286"/>
              <a:gd name="connsiteY6" fmla="*/ 1632857 h 2963334"/>
              <a:gd name="connsiteX7" fmla="*/ 387048 w 8418286"/>
              <a:gd name="connsiteY7" fmla="*/ 1572381 h 2963334"/>
              <a:gd name="connsiteX8" fmla="*/ 423333 w 8418286"/>
              <a:gd name="connsiteY8" fmla="*/ 1548191 h 2963334"/>
              <a:gd name="connsiteX9" fmla="*/ 483810 w 8418286"/>
              <a:gd name="connsiteY9" fmla="*/ 1499810 h 2963334"/>
              <a:gd name="connsiteX10" fmla="*/ 532191 w 8418286"/>
              <a:gd name="connsiteY10" fmla="*/ 1439334 h 2963334"/>
              <a:gd name="connsiteX11" fmla="*/ 568476 w 8418286"/>
              <a:gd name="connsiteY11" fmla="*/ 1427238 h 2963334"/>
              <a:gd name="connsiteX12" fmla="*/ 665238 w 8418286"/>
              <a:gd name="connsiteY12" fmla="*/ 1354667 h 2963334"/>
              <a:gd name="connsiteX13" fmla="*/ 701524 w 8418286"/>
              <a:gd name="connsiteY13" fmla="*/ 1330477 h 2963334"/>
              <a:gd name="connsiteX14" fmla="*/ 774095 w 8418286"/>
              <a:gd name="connsiteY14" fmla="*/ 1306286 h 2963334"/>
              <a:gd name="connsiteX15" fmla="*/ 810381 w 8418286"/>
              <a:gd name="connsiteY15" fmla="*/ 1294191 h 2963334"/>
              <a:gd name="connsiteX16" fmla="*/ 1040191 w 8418286"/>
              <a:gd name="connsiteY16" fmla="*/ 1330477 h 2963334"/>
              <a:gd name="connsiteX17" fmla="*/ 1076476 w 8418286"/>
              <a:gd name="connsiteY17" fmla="*/ 1354667 h 2963334"/>
              <a:gd name="connsiteX18" fmla="*/ 1100667 w 8418286"/>
              <a:gd name="connsiteY18" fmla="*/ 1378857 h 2963334"/>
              <a:gd name="connsiteX19" fmla="*/ 1136952 w 8418286"/>
              <a:gd name="connsiteY19" fmla="*/ 1390953 h 2963334"/>
              <a:gd name="connsiteX20" fmla="*/ 1197429 w 8418286"/>
              <a:gd name="connsiteY20" fmla="*/ 1439334 h 2963334"/>
              <a:gd name="connsiteX21" fmla="*/ 1306286 w 8418286"/>
              <a:gd name="connsiteY21" fmla="*/ 1403048 h 2963334"/>
              <a:gd name="connsiteX22" fmla="*/ 1342572 w 8418286"/>
              <a:gd name="connsiteY22" fmla="*/ 1366762 h 2963334"/>
              <a:gd name="connsiteX23" fmla="*/ 1378857 w 8418286"/>
              <a:gd name="connsiteY23" fmla="*/ 1342572 h 2963334"/>
              <a:gd name="connsiteX24" fmla="*/ 1475619 w 8418286"/>
              <a:gd name="connsiteY24" fmla="*/ 1270000 h 2963334"/>
              <a:gd name="connsiteX25" fmla="*/ 1499810 w 8418286"/>
              <a:gd name="connsiteY25" fmla="*/ 1245810 h 2963334"/>
              <a:gd name="connsiteX26" fmla="*/ 1511905 w 8418286"/>
              <a:gd name="connsiteY26" fmla="*/ 1209524 h 2963334"/>
              <a:gd name="connsiteX27" fmla="*/ 1560286 w 8418286"/>
              <a:gd name="connsiteY27" fmla="*/ 1173238 h 2963334"/>
              <a:gd name="connsiteX28" fmla="*/ 1584476 w 8418286"/>
              <a:gd name="connsiteY28" fmla="*/ 1136953 h 2963334"/>
              <a:gd name="connsiteX29" fmla="*/ 1657048 w 8418286"/>
              <a:gd name="connsiteY29" fmla="*/ 1076477 h 2963334"/>
              <a:gd name="connsiteX30" fmla="*/ 1681238 w 8418286"/>
              <a:gd name="connsiteY30" fmla="*/ 1052286 h 2963334"/>
              <a:gd name="connsiteX31" fmla="*/ 1717524 w 8418286"/>
              <a:gd name="connsiteY31" fmla="*/ 1028096 h 2963334"/>
              <a:gd name="connsiteX32" fmla="*/ 1790095 w 8418286"/>
              <a:gd name="connsiteY32" fmla="*/ 967619 h 2963334"/>
              <a:gd name="connsiteX33" fmla="*/ 2032000 w 8418286"/>
              <a:gd name="connsiteY33" fmla="*/ 979715 h 2963334"/>
              <a:gd name="connsiteX34" fmla="*/ 2080381 w 8418286"/>
              <a:gd name="connsiteY34" fmla="*/ 1028096 h 2963334"/>
              <a:gd name="connsiteX35" fmla="*/ 2104572 w 8418286"/>
              <a:gd name="connsiteY35" fmla="*/ 1052286 h 2963334"/>
              <a:gd name="connsiteX36" fmla="*/ 2165048 w 8418286"/>
              <a:gd name="connsiteY36" fmla="*/ 1064381 h 2963334"/>
              <a:gd name="connsiteX37" fmla="*/ 2237619 w 8418286"/>
              <a:gd name="connsiteY37" fmla="*/ 1088572 h 2963334"/>
              <a:gd name="connsiteX38" fmla="*/ 2261810 w 8418286"/>
              <a:gd name="connsiteY38" fmla="*/ 1112762 h 2963334"/>
              <a:gd name="connsiteX39" fmla="*/ 2298095 w 8418286"/>
              <a:gd name="connsiteY39" fmla="*/ 1124857 h 2963334"/>
              <a:gd name="connsiteX40" fmla="*/ 2455333 w 8418286"/>
              <a:gd name="connsiteY40" fmla="*/ 1136953 h 2963334"/>
              <a:gd name="connsiteX41" fmla="*/ 2503714 w 8418286"/>
              <a:gd name="connsiteY41" fmla="*/ 1185334 h 2963334"/>
              <a:gd name="connsiteX42" fmla="*/ 2552095 w 8418286"/>
              <a:gd name="connsiteY42" fmla="*/ 1245810 h 2963334"/>
              <a:gd name="connsiteX43" fmla="*/ 2624667 w 8418286"/>
              <a:gd name="connsiteY43" fmla="*/ 1270000 h 2963334"/>
              <a:gd name="connsiteX44" fmla="*/ 2660952 w 8418286"/>
              <a:gd name="connsiteY44" fmla="*/ 1282096 h 2963334"/>
              <a:gd name="connsiteX45" fmla="*/ 2733524 w 8418286"/>
              <a:gd name="connsiteY45" fmla="*/ 1306286 h 2963334"/>
              <a:gd name="connsiteX46" fmla="*/ 2769810 w 8418286"/>
              <a:gd name="connsiteY46" fmla="*/ 1318381 h 2963334"/>
              <a:gd name="connsiteX47" fmla="*/ 2806095 w 8418286"/>
              <a:gd name="connsiteY47" fmla="*/ 1342572 h 2963334"/>
              <a:gd name="connsiteX48" fmla="*/ 2866572 w 8418286"/>
              <a:gd name="connsiteY48" fmla="*/ 1390953 h 2963334"/>
              <a:gd name="connsiteX49" fmla="*/ 2951238 w 8418286"/>
              <a:gd name="connsiteY49" fmla="*/ 1415143 h 2963334"/>
              <a:gd name="connsiteX50" fmla="*/ 2999619 w 8418286"/>
              <a:gd name="connsiteY50" fmla="*/ 1487715 h 2963334"/>
              <a:gd name="connsiteX51" fmla="*/ 3048000 w 8418286"/>
              <a:gd name="connsiteY51" fmla="*/ 1536096 h 2963334"/>
              <a:gd name="connsiteX52" fmla="*/ 3072191 w 8418286"/>
              <a:gd name="connsiteY52" fmla="*/ 1560286 h 2963334"/>
              <a:gd name="connsiteX53" fmla="*/ 3168952 w 8418286"/>
              <a:gd name="connsiteY53" fmla="*/ 1632857 h 2963334"/>
              <a:gd name="connsiteX54" fmla="*/ 3205238 w 8418286"/>
              <a:gd name="connsiteY54" fmla="*/ 1644953 h 2963334"/>
              <a:gd name="connsiteX55" fmla="*/ 3277810 w 8418286"/>
              <a:gd name="connsiteY55" fmla="*/ 1741715 h 2963334"/>
              <a:gd name="connsiteX56" fmla="*/ 3302000 w 8418286"/>
              <a:gd name="connsiteY56" fmla="*/ 1778000 h 2963334"/>
              <a:gd name="connsiteX57" fmla="*/ 3362476 w 8418286"/>
              <a:gd name="connsiteY57" fmla="*/ 1826381 h 2963334"/>
              <a:gd name="connsiteX58" fmla="*/ 3410857 w 8418286"/>
              <a:gd name="connsiteY58" fmla="*/ 1838477 h 2963334"/>
              <a:gd name="connsiteX59" fmla="*/ 3471333 w 8418286"/>
              <a:gd name="connsiteY59" fmla="*/ 1886857 h 2963334"/>
              <a:gd name="connsiteX60" fmla="*/ 3495524 w 8418286"/>
              <a:gd name="connsiteY60" fmla="*/ 1911048 h 2963334"/>
              <a:gd name="connsiteX61" fmla="*/ 3568095 w 8418286"/>
              <a:gd name="connsiteY61" fmla="*/ 1935238 h 2963334"/>
              <a:gd name="connsiteX62" fmla="*/ 3604381 w 8418286"/>
              <a:gd name="connsiteY62" fmla="*/ 1959429 h 2963334"/>
              <a:gd name="connsiteX63" fmla="*/ 3797905 w 8418286"/>
              <a:gd name="connsiteY63" fmla="*/ 1995715 h 2963334"/>
              <a:gd name="connsiteX64" fmla="*/ 3834191 w 8418286"/>
              <a:gd name="connsiteY64" fmla="*/ 2007810 h 2963334"/>
              <a:gd name="connsiteX65" fmla="*/ 3858381 w 8418286"/>
              <a:gd name="connsiteY65" fmla="*/ 2044096 h 2963334"/>
              <a:gd name="connsiteX66" fmla="*/ 3918857 w 8418286"/>
              <a:gd name="connsiteY66" fmla="*/ 2092477 h 2963334"/>
              <a:gd name="connsiteX67" fmla="*/ 4027714 w 8418286"/>
              <a:gd name="connsiteY67" fmla="*/ 2080381 h 2963334"/>
              <a:gd name="connsiteX68" fmla="*/ 4064000 w 8418286"/>
              <a:gd name="connsiteY68" fmla="*/ 2032000 h 2963334"/>
              <a:gd name="connsiteX69" fmla="*/ 4088191 w 8418286"/>
              <a:gd name="connsiteY69" fmla="*/ 1995715 h 2963334"/>
              <a:gd name="connsiteX70" fmla="*/ 4136572 w 8418286"/>
              <a:gd name="connsiteY70" fmla="*/ 1947334 h 2963334"/>
              <a:gd name="connsiteX71" fmla="*/ 4160762 w 8418286"/>
              <a:gd name="connsiteY71" fmla="*/ 1911048 h 2963334"/>
              <a:gd name="connsiteX72" fmla="*/ 4172857 w 8418286"/>
              <a:gd name="connsiteY72" fmla="*/ 1874762 h 2963334"/>
              <a:gd name="connsiteX73" fmla="*/ 4221238 w 8418286"/>
              <a:gd name="connsiteY73" fmla="*/ 1826381 h 2963334"/>
              <a:gd name="connsiteX74" fmla="*/ 4233333 w 8418286"/>
              <a:gd name="connsiteY74" fmla="*/ 1778000 h 2963334"/>
              <a:gd name="connsiteX75" fmla="*/ 4293810 w 8418286"/>
              <a:gd name="connsiteY75" fmla="*/ 1620762 h 2963334"/>
              <a:gd name="connsiteX76" fmla="*/ 4318000 w 8418286"/>
              <a:gd name="connsiteY76" fmla="*/ 1511905 h 2963334"/>
              <a:gd name="connsiteX77" fmla="*/ 4330095 w 8418286"/>
              <a:gd name="connsiteY77" fmla="*/ 1463524 h 2963334"/>
              <a:gd name="connsiteX78" fmla="*/ 4354286 w 8418286"/>
              <a:gd name="connsiteY78" fmla="*/ 1306286 h 2963334"/>
              <a:gd name="connsiteX79" fmla="*/ 4378476 w 8418286"/>
              <a:gd name="connsiteY79" fmla="*/ 1257905 h 2963334"/>
              <a:gd name="connsiteX80" fmla="*/ 4390572 w 8418286"/>
              <a:gd name="connsiteY80" fmla="*/ 1185334 h 2963334"/>
              <a:gd name="connsiteX81" fmla="*/ 4414762 w 8418286"/>
              <a:gd name="connsiteY81" fmla="*/ 1100667 h 2963334"/>
              <a:gd name="connsiteX82" fmla="*/ 4438952 w 8418286"/>
              <a:gd name="connsiteY82" fmla="*/ 810381 h 2963334"/>
              <a:gd name="connsiteX83" fmla="*/ 4451048 w 8418286"/>
              <a:gd name="connsiteY83" fmla="*/ 774096 h 2963334"/>
              <a:gd name="connsiteX84" fmla="*/ 4475238 w 8418286"/>
              <a:gd name="connsiteY84" fmla="*/ 737810 h 2963334"/>
              <a:gd name="connsiteX85" fmla="*/ 4511524 w 8418286"/>
              <a:gd name="connsiteY85" fmla="*/ 568477 h 2963334"/>
              <a:gd name="connsiteX86" fmla="*/ 4523619 w 8418286"/>
              <a:gd name="connsiteY86" fmla="*/ 532191 h 2963334"/>
              <a:gd name="connsiteX87" fmla="*/ 4535714 w 8418286"/>
              <a:gd name="connsiteY87" fmla="*/ 387048 h 2963334"/>
              <a:gd name="connsiteX88" fmla="*/ 4547810 w 8418286"/>
              <a:gd name="connsiteY88" fmla="*/ 350762 h 2963334"/>
              <a:gd name="connsiteX89" fmla="*/ 4559905 w 8418286"/>
              <a:gd name="connsiteY89" fmla="*/ 266096 h 2963334"/>
              <a:gd name="connsiteX90" fmla="*/ 4572000 w 8418286"/>
              <a:gd name="connsiteY90" fmla="*/ 229810 h 2963334"/>
              <a:gd name="connsiteX91" fmla="*/ 4584095 w 8418286"/>
              <a:gd name="connsiteY91" fmla="*/ 181429 h 2963334"/>
              <a:gd name="connsiteX92" fmla="*/ 4632476 w 8418286"/>
              <a:gd name="connsiteY92" fmla="*/ 108857 h 2963334"/>
              <a:gd name="connsiteX93" fmla="*/ 4656667 w 8418286"/>
              <a:gd name="connsiteY93" fmla="*/ 60477 h 2963334"/>
              <a:gd name="connsiteX94" fmla="*/ 4717143 w 8418286"/>
              <a:gd name="connsiteY94" fmla="*/ 0 h 2963334"/>
              <a:gd name="connsiteX95" fmla="*/ 4874381 w 8418286"/>
              <a:gd name="connsiteY95" fmla="*/ 12096 h 2963334"/>
              <a:gd name="connsiteX96" fmla="*/ 4898572 w 8418286"/>
              <a:gd name="connsiteY96" fmla="*/ 36286 h 2963334"/>
              <a:gd name="connsiteX97" fmla="*/ 4934857 w 8418286"/>
              <a:gd name="connsiteY97" fmla="*/ 108857 h 2963334"/>
              <a:gd name="connsiteX98" fmla="*/ 4959048 w 8418286"/>
              <a:gd name="connsiteY98" fmla="*/ 145143 h 2963334"/>
              <a:gd name="connsiteX99" fmla="*/ 4983238 w 8418286"/>
              <a:gd name="connsiteY99" fmla="*/ 229810 h 2963334"/>
              <a:gd name="connsiteX100" fmla="*/ 5007429 w 8418286"/>
              <a:gd name="connsiteY100" fmla="*/ 362857 h 2963334"/>
              <a:gd name="connsiteX101" fmla="*/ 5019524 w 8418286"/>
              <a:gd name="connsiteY101" fmla="*/ 411238 h 2963334"/>
              <a:gd name="connsiteX102" fmla="*/ 5043714 w 8418286"/>
              <a:gd name="connsiteY102" fmla="*/ 447524 h 2963334"/>
              <a:gd name="connsiteX103" fmla="*/ 5067905 w 8418286"/>
              <a:gd name="connsiteY103" fmla="*/ 532191 h 2963334"/>
              <a:gd name="connsiteX104" fmla="*/ 5092095 w 8418286"/>
              <a:gd name="connsiteY104" fmla="*/ 568477 h 2963334"/>
              <a:gd name="connsiteX105" fmla="*/ 5116286 w 8418286"/>
              <a:gd name="connsiteY105" fmla="*/ 641048 h 2963334"/>
              <a:gd name="connsiteX106" fmla="*/ 5140476 w 8418286"/>
              <a:gd name="connsiteY106" fmla="*/ 689429 h 2963334"/>
              <a:gd name="connsiteX107" fmla="*/ 5152572 w 8418286"/>
              <a:gd name="connsiteY107" fmla="*/ 737810 h 2963334"/>
              <a:gd name="connsiteX108" fmla="*/ 5200952 w 8418286"/>
              <a:gd name="connsiteY108" fmla="*/ 822477 h 2963334"/>
              <a:gd name="connsiteX109" fmla="*/ 5225143 w 8418286"/>
              <a:gd name="connsiteY109" fmla="*/ 882953 h 2963334"/>
              <a:gd name="connsiteX110" fmla="*/ 5261429 w 8418286"/>
              <a:gd name="connsiteY110" fmla="*/ 991810 h 2963334"/>
              <a:gd name="connsiteX111" fmla="*/ 5273524 w 8418286"/>
              <a:gd name="connsiteY111" fmla="*/ 1028096 h 2963334"/>
              <a:gd name="connsiteX112" fmla="*/ 5309810 w 8418286"/>
              <a:gd name="connsiteY112" fmla="*/ 1161143 h 2963334"/>
              <a:gd name="connsiteX113" fmla="*/ 5334000 w 8418286"/>
              <a:gd name="connsiteY113" fmla="*/ 1245810 h 2963334"/>
              <a:gd name="connsiteX114" fmla="*/ 5358191 w 8418286"/>
              <a:gd name="connsiteY114" fmla="*/ 1318381 h 2963334"/>
              <a:gd name="connsiteX115" fmla="*/ 5382381 w 8418286"/>
              <a:gd name="connsiteY115" fmla="*/ 1390953 h 2963334"/>
              <a:gd name="connsiteX116" fmla="*/ 5394476 w 8418286"/>
              <a:gd name="connsiteY116" fmla="*/ 1427238 h 2963334"/>
              <a:gd name="connsiteX117" fmla="*/ 5406572 w 8418286"/>
              <a:gd name="connsiteY117" fmla="*/ 1487715 h 2963334"/>
              <a:gd name="connsiteX118" fmla="*/ 5442857 w 8418286"/>
              <a:gd name="connsiteY118" fmla="*/ 1499810 h 2963334"/>
              <a:gd name="connsiteX119" fmla="*/ 5527524 w 8418286"/>
              <a:gd name="connsiteY119" fmla="*/ 1487715 h 2963334"/>
              <a:gd name="connsiteX120" fmla="*/ 5551714 w 8418286"/>
              <a:gd name="connsiteY120" fmla="*/ 1463524 h 2963334"/>
              <a:gd name="connsiteX121" fmla="*/ 5600095 w 8418286"/>
              <a:gd name="connsiteY121" fmla="*/ 1439334 h 2963334"/>
              <a:gd name="connsiteX122" fmla="*/ 5648476 w 8418286"/>
              <a:gd name="connsiteY122" fmla="*/ 1378857 h 2963334"/>
              <a:gd name="connsiteX123" fmla="*/ 5672667 w 8418286"/>
              <a:gd name="connsiteY123" fmla="*/ 1354667 h 2963334"/>
              <a:gd name="connsiteX124" fmla="*/ 5708952 w 8418286"/>
              <a:gd name="connsiteY124" fmla="*/ 1282096 h 2963334"/>
              <a:gd name="connsiteX125" fmla="*/ 5721048 w 8418286"/>
              <a:gd name="connsiteY125" fmla="*/ 1245810 h 2963334"/>
              <a:gd name="connsiteX126" fmla="*/ 5769429 w 8418286"/>
              <a:gd name="connsiteY126" fmla="*/ 1161143 h 2963334"/>
              <a:gd name="connsiteX127" fmla="*/ 5805714 w 8418286"/>
              <a:gd name="connsiteY127" fmla="*/ 1040191 h 2963334"/>
              <a:gd name="connsiteX128" fmla="*/ 5829905 w 8418286"/>
              <a:gd name="connsiteY128" fmla="*/ 955524 h 2963334"/>
              <a:gd name="connsiteX129" fmla="*/ 5842000 w 8418286"/>
              <a:gd name="connsiteY129" fmla="*/ 858762 h 2963334"/>
              <a:gd name="connsiteX130" fmla="*/ 5854095 w 8418286"/>
              <a:gd name="connsiteY130" fmla="*/ 822477 h 2963334"/>
              <a:gd name="connsiteX131" fmla="*/ 5866191 w 8418286"/>
              <a:gd name="connsiteY131" fmla="*/ 762000 h 2963334"/>
              <a:gd name="connsiteX132" fmla="*/ 5878286 w 8418286"/>
              <a:gd name="connsiteY132" fmla="*/ 556381 h 2963334"/>
              <a:gd name="connsiteX133" fmla="*/ 5902476 w 8418286"/>
              <a:gd name="connsiteY133" fmla="*/ 483810 h 2963334"/>
              <a:gd name="connsiteX134" fmla="*/ 5962952 w 8418286"/>
              <a:gd name="connsiteY134" fmla="*/ 435429 h 2963334"/>
              <a:gd name="connsiteX135" fmla="*/ 6023429 w 8418286"/>
              <a:gd name="connsiteY135" fmla="*/ 374953 h 2963334"/>
              <a:gd name="connsiteX136" fmla="*/ 6096000 w 8418286"/>
              <a:gd name="connsiteY136" fmla="*/ 350762 h 2963334"/>
              <a:gd name="connsiteX137" fmla="*/ 6144381 w 8418286"/>
              <a:gd name="connsiteY137" fmla="*/ 302381 h 2963334"/>
              <a:gd name="connsiteX138" fmla="*/ 6156476 w 8418286"/>
              <a:gd name="connsiteY138" fmla="*/ 266096 h 2963334"/>
              <a:gd name="connsiteX139" fmla="*/ 6180667 w 8418286"/>
              <a:gd name="connsiteY139" fmla="*/ 229810 h 2963334"/>
              <a:gd name="connsiteX140" fmla="*/ 6192762 w 8418286"/>
              <a:gd name="connsiteY140" fmla="*/ 193524 h 2963334"/>
              <a:gd name="connsiteX141" fmla="*/ 6229048 w 8418286"/>
              <a:gd name="connsiteY141" fmla="*/ 169334 h 2963334"/>
              <a:gd name="connsiteX142" fmla="*/ 6253238 w 8418286"/>
              <a:gd name="connsiteY142" fmla="*/ 145143 h 2963334"/>
              <a:gd name="connsiteX143" fmla="*/ 6966857 w 8418286"/>
              <a:gd name="connsiteY143" fmla="*/ 169334 h 2963334"/>
              <a:gd name="connsiteX144" fmla="*/ 7039429 w 8418286"/>
              <a:gd name="connsiteY144" fmla="*/ 181429 h 2963334"/>
              <a:gd name="connsiteX145" fmla="*/ 7970762 w 8418286"/>
              <a:gd name="connsiteY145" fmla="*/ 193524 h 2963334"/>
              <a:gd name="connsiteX146" fmla="*/ 8164286 w 8418286"/>
              <a:gd name="connsiteY146" fmla="*/ 205619 h 2963334"/>
              <a:gd name="connsiteX147" fmla="*/ 8212667 w 8418286"/>
              <a:gd name="connsiteY147" fmla="*/ 217715 h 2963334"/>
              <a:gd name="connsiteX148" fmla="*/ 8236857 w 8418286"/>
              <a:gd name="connsiteY148" fmla="*/ 254000 h 2963334"/>
              <a:gd name="connsiteX149" fmla="*/ 8261048 w 8418286"/>
              <a:gd name="connsiteY149" fmla="*/ 278191 h 2963334"/>
              <a:gd name="connsiteX150" fmla="*/ 8285238 w 8418286"/>
              <a:gd name="connsiteY150" fmla="*/ 314477 h 2963334"/>
              <a:gd name="connsiteX151" fmla="*/ 8321524 w 8418286"/>
              <a:gd name="connsiteY151" fmla="*/ 326572 h 2963334"/>
              <a:gd name="connsiteX152" fmla="*/ 8333619 w 8418286"/>
              <a:gd name="connsiteY152" fmla="*/ 362857 h 2963334"/>
              <a:gd name="connsiteX153" fmla="*/ 8357810 w 8418286"/>
              <a:gd name="connsiteY153" fmla="*/ 387048 h 2963334"/>
              <a:gd name="connsiteX154" fmla="*/ 8382000 w 8418286"/>
              <a:gd name="connsiteY154" fmla="*/ 423334 h 2963334"/>
              <a:gd name="connsiteX155" fmla="*/ 8406191 w 8418286"/>
              <a:gd name="connsiteY155" fmla="*/ 471715 h 2963334"/>
              <a:gd name="connsiteX156" fmla="*/ 8418286 w 8418286"/>
              <a:gd name="connsiteY156" fmla="*/ 2939143 h 2963334"/>
              <a:gd name="connsiteX157" fmla="*/ 0 w 8418286"/>
              <a:gd name="connsiteY157" fmla="*/ 2963334 h 2963334"/>
              <a:gd name="connsiteX158" fmla="*/ 0 w 8418286"/>
              <a:gd name="connsiteY158" fmla="*/ 2588381 h 296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8418286" h="2963334">
                <a:moveTo>
                  <a:pt x="0" y="2709334"/>
                </a:moveTo>
                <a:lnTo>
                  <a:pt x="0" y="1693334"/>
                </a:lnTo>
                <a:lnTo>
                  <a:pt x="0" y="1693334"/>
                </a:lnTo>
                <a:cubicBezTo>
                  <a:pt x="44349" y="1689302"/>
                  <a:pt x="89193" y="1688977"/>
                  <a:pt x="133048" y="1681238"/>
                </a:cubicBezTo>
                <a:cubicBezTo>
                  <a:pt x="158159" y="1676807"/>
                  <a:pt x="180467" y="1661240"/>
                  <a:pt x="205619" y="1657048"/>
                </a:cubicBezTo>
                <a:lnTo>
                  <a:pt x="278191" y="1644953"/>
                </a:lnTo>
                <a:cubicBezTo>
                  <a:pt x="290286" y="1640921"/>
                  <a:pt x="303073" y="1638559"/>
                  <a:pt x="314476" y="1632857"/>
                </a:cubicBezTo>
                <a:cubicBezTo>
                  <a:pt x="359525" y="1610332"/>
                  <a:pt x="346919" y="1605822"/>
                  <a:pt x="387048" y="1572381"/>
                </a:cubicBezTo>
                <a:cubicBezTo>
                  <a:pt x="398215" y="1563075"/>
                  <a:pt x="411238" y="1556254"/>
                  <a:pt x="423333" y="1548191"/>
                </a:cubicBezTo>
                <a:cubicBezTo>
                  <a:pt x="471515" y="1475918"/>
                  <a:pt x="418894" y="1538760"/>
                  <a:pt x="483810" y="1499810"/>
                </a:cubicBezTo>
                <a:cubicBezTo>
                  <a:pt x="533116" y="1470226"/>
                  <a:pt x="482761" y="1478878"/>
                  <a:pt x="532191" y="1439334"/>
                </a:cubicBezTo>
                <a:cubicBezTo>
                  <a:pt x="542147" y="1431370"/>
                  <a:pt x="556381" y="1431270"/>
                  <a:pt x="568476" y="1427238"/>
                </a:cubicBezTo>
                <a:cubicBezTo>
                  <a:pt x="613225" y="1382491"/>
                  <a:pt x="583181" y="1409372"/>
                  <a:pt x="665238" y="1354667"/>
                </a:cubicBezTo>
                <a:cubicBezTo>
                  <a:pt x="677333" y="1346604"/>
                  <a:pt x="687733" y="1335074"/>
                  <a:pt x="701524" y="1330477"/>
                </a:cubicBezTo>
                <a:lnTo>
                  <a:pt x="774095" y="1306286"/>
                </a:lnTo>
                <a:lnTo>
                  <a:pt x="810381" y="1294191"/>
                </a:lnTo>
                <a:cubicBezTo>
                  <a:pt x="850375" y="1297267"/>
                  <a:pt x="986954" y="1294986"/>
                  <a:pt x="1040191" y="1330477"/>
                </a:cubicBezTo>
                <a:cubicBezTo>
                  <a:pt x="1052286" y="1338540"/>
                  <a:pt x="1065125" y="1345586"/>
                  <a:pt x="1076476" y="1354667"/>
                </a:cubicBezTo>
                <a:cubicBezTo>
                  <a:pt x="1085381" y="1361791"/>
                  <a:pt x="1090889" y="1372990"/>
                  <a:pt x="1100667" y="1378857"/>
                </a:cubicBezTo>
                <a:cubicBezTo>
                  <a:pt x="1111599" y="1385417"/>
                  <a:pt x="1125549" y="1385251"/>
                  <a:pt x="1136952" y="1390953"/>
                </a:cubicBezTo>
                <a:cubicBezTo>
                  <a:pt x="1167470" y="1406212"/>
                  <a:pt x="1174927" y="1416832"/>
                  <a:pt x="1197429" y="1439334"/>
                </a:cubicBezTo>
                <a:cubicBezTo>
                  <a:pt x="1233715" y="1427239"/>
                  <a:pt x="1279240" y="1430094"/>
                  <a:pt x="1306286" y="1403048"/>
                </a:cubicBezTo>
                <a:cubicBezTo>
                  <a:pt x="1318381" y="1390953"/>
                  <a:pt x="1329431" y="1377713"/>
                  <a:pt x="1342572" y="1366762"/>
                </a:cubicBezTo>
                <a:cubicBezTo>
                  <a:pt x="1353739" y="1357456"/>
                  <a:pt x="1367917" y="1352144"/>
                  <a:pt x="1378857" y="1342572"/>
                </a:cubicBezTo>
                <a:cubicBezTo>
                  <a:pt x="1464385" y="1267735"/>
                  <a:pt x="1405115" y="1293502"/>
                  <a:pt x="1475619" y="1270000"/>
                </a:cubicBezTo>
                <a:cubicBezTo>
                  <a:pt x="1483683" y="1261937"/>
                  <a:pt x="1493943" y="1255588"/>
                  <a:pt x="1499810" y="1245810"/>
                </a:cubicBezTo>
                <a:cubicBezTo>
                  <a:pt x="1506370" y="1234877"/>
                  <a:pt x="1503743" y="1219319"/>
                  <a:pt x="1511905" y="1209524"/>
                </a:cubicBezTo>
                <a:cubicBezTo>
                  <a:pt x="1524810" y="1194038"/>
                  <a:pt x="1546032" y="1187492"/>
                  <a:pt x="1560286" y="1173238"/>
                </a:cubicBezTo>
                <a:cubicBezTo>
                  <a:pt x="1570565" y="1162959"/>
                  <a:pt x="1575170" y="1148120"/>
                  <a:pt x="1584476" y="1136953"/>
                </a:cubicBezTo>
                <a:cubicBezTo>
                  <a:pt x="1627577" y="1085232"/>
                  <a:pt x="1609473" y="1114537"/>
                  <a:pt x="1657048" y="1076477"/>
                </a:cubicBezTo>
                <a:cubicBezTo>
                  <a:pt x="1665953" y="1069353"/>
                  <a:pt x="1672333" y="1059410"/>
                  <a:pt x="1681238" y="1052286"/>
                </a:cubicBezTo>
                <a:cubicBezTo>
                  <a:pt x="1692589" y="1043205"/>
                  <a:pt x="1706357" y="1037402"/>
                  <a:pt x="1717524" y="1028096"/>
                </a:cubicBezTo>
                <a:cubicBezTo>
                  <a:pt x="1810667" y="950478"/>
                  <a:pt x="1699995" y="1027688"/>
                  <a:pt x="1790095" y="967619"/>
                </a:cubicBezTo>
                <a:cubicBezTo>
                  <a:pt x="1870730" y="971651"/>
                  <a:pt x="1952961" y="963248"/>
                  <a:pt x="2032000" y="979715"/>
                </a:cubicBezTo>
                <a:cubicBezTo>
                  <a:pt x="2054328" y="984367"/>
                  <a:pt x="2064254" y="1011969"/>
                  <a:pt x="2080381" y="1028096"/>
                </a:cubicBezTo>
                <a:cubicBezTo>
                  <a:pt x="2088445" y="1036159"/>
                  <a:pt x="2093390" y="1050050"/>
                  <a:pt x="2104572" y="1052286"/>
                </a:cubicBezTo>
                <a:cubicBezTo>
                  <a:pt x="2124731" y="1056318"/>
                  <a:pt x="2145215" y="1058972"/>
                  <a:pt x="2165048" y="1064381"/>
                </a:cubicBezTo>
                <a:cubicBezTo>
                  <a:pt x="2189648" y="1071090"/>
                  <a:pt x="2237619" y="1088572"/>
                  <a:pt x="2237619" y="1088572"/>
                </a:cubicBezTo>
                <a:cubicBezTo>
                  <a:pt x="2245683" y="1096635"/>
                  <a:pt x="2252032" y="1106895"/>
                  <a:pt x="2261810" y="1112762"/>
                </a:cubicBezTo>
                <a:cubicBezTo>
                  <a:pt x="2272742" y="1119321"/>
                  <a:pt x="2285444" y="1123276"/>
                  <a:pt x="2298095" y="1124857"/>
                </a:cubicBezTo>
                <a:cubicBezTo>
                  <a:pt x="2350257" y="1131377"/>
                  <a:pt x="2402920" y="1132921"/>
                  <a:pt x="2455333" y="1136953"/>
                </a:cubicBezTo>
                <a:cubicBezTo>
                  <a:pt x="2481724" y="1216120"/>
                  <a:pt x="2445071" y="1138419"/>
                  <a:pt x="2503714" y="1185334"/>
                </a:cubicBezTo>
                <a:cubicBezTo>
                  <a:pt x="2532192" y="1208117"/>
                  <a:pt x="2519225" y="1229375"/>
                  <a:pt x="2552095" y="1245810"/>
                </a:cubicBezTo>
                <a:cubicBezTo>
                  <a:pt x="2574902" y="1257214"/>
                  <a:pt x="2600476" y="1261936"/>
                  <a:pt x="2624667" y="1270000"/>
                </a:cubicBezTo>
                <a:lnTo>
                  <a:pt x="2660952" y="1282096"/>
                </a:lnTo>
                <a:lnTo>
                  <a:pt x="2733524" y="1306286"/>
                </a:lnTo>
                <a:lnTo>
                  <a:pt x="2769810" y="1318381"/>
                </a:lnTo>
                <a:cubicBezTo>
                  <a:pt x="2781905" y="1326445"/>
                  <a:pt x="2794744" y="1333491"/>
                  <a:pt x="2806095" y="1342572"/>
                </a:cubicBezTo>
                <a:cubicBezTo>
                  <a:pt x="2843591" y="1372569"/>
                  <a:pt x="2816940" y="1366137"/>
                  <a:pt x="2866572" y="1390953"/>
                </a:cubicBezTo>
                <a:cubicBezTo>
                  <a:pt x="2883924" y="1399629"/>
                  <a:pt x="2935737" y="1411268"/>
                  <a:pt x="2951238" y="1415143"/>
                </a:cubicBezTo>
                <a:cubicBezTo>
                  <a:pt x="2967365" y="1439334"/>
                  <a:pt x="2979061" y="1467157"/>
                  <a:pt x="2999619" y="1487715"/>
                </a:cubicBezTo>
                <a:lnTo>
                  <a:pt x="3048000" y="1536096"/>
                </a:lnTo>
                <a:lnTo>
                  <a:pt x="3072191" y="1560286"/>
                </a:lnTo>
                <a:cubicBezTo>
                  <a:pt x="3100849" y="1588944"/>
                  <a:pt x="3127913" y="1619177"/>
                  <a:pt x="3168952" y="1632857"/>
                </a:cubicBezTo>
                <a:lnTo>
                  <a:pt x="3205238" y="1644953"/>
                </a:lnTo>
                <a:cubicBezTo>
                  <a:pt x="3249988" y="1689701"/>
                  <a:pt x="3223103" y="1659654"/>
                  <a:pt x="3277810" y="1741715"/>
                </a:cubicBezTo>
                <a:cubicBezTo>
                  <a:pt x="3285873" y="1753810"/>
                  <a:pt x="3291721" y="1767721"/>
                  <a:pt x="3302000" y="1778000"/>
                </a:cubicBezTo>
                <a:cubicBezTo>
                  <a:pt x="3321508" y="1797508"/>
                  <a:pt x="3335774" y="1814937"/>
                  <a:pt x="3362476" y="1826381"/>
                </a:cubicBezTo>
                <a:cubicBezTo>
                  <a:pt x="3377755" y="1832929"/>
                  <a:pt x="3394730" y="1834445"/>
                  <a:pt x="3410857" y="1838477"/>
                </a:cubicBezTo>
                <a:cubicBezTo>
                  <a:pt x="3469272" y="1896889"/>
                  <a:pt x="3395037" y="1825820"/>
                  <a:pt x="3471333" y="1886857"/>
                </a:cubicBezTo>
                <a:cubicBezTo>
                  <a:pt x="3480238" y="1893981"/>
                  <a:pt x="3485324" y="1905948"/>
                  <a:pt x="3495524" y="1911048"/>
                </a:cubicBezTo>
                <a:cubicBezTo>
                  <a:pt x="3518331" y="1922451"/>
                  <a:pt x="3568095" y="1935238"/>
                  <a:pt x="3568095" y="1935238"/>
                </a:cubicBezTo>
                <a:cubicBezTo>
                  <a:pt x="3580190" y="1943302"/>
                  <a:pt x="3590719" y="1954461"/>
                  <a:pt x="3604381" y="1959429"/>
                </a:cubicBezTo>
                <a:cubicBezTo>
                  <a:pt x="3671579" y="1983865"/>
                  <a:pt x="3727888" y="1986962"/>
                  <a:pt x="3797905" y="1995715"/>
                </a:cubicBezTo>
                <a:cubicBezTo>
                  <a:pt x="3810000" y="1999747"/>
                  <a:pt x="3824235" y="1999845"/>
                  <a:pt x="3834191" y="2007810"/>
                </a:cubicBezTo>
                <a:cubicBezTo>
                  <a:pt x="3845542" y="2016891"/>
                  <a:pt x="3849300" y="2032745"/>
                  <a:pt x="3858381" y="2044096"/>
                </a:cubicBezTo>
                <a:cubicBezTo>
                  <a:pt x="3878075" y="2068714"/>
                  <a:pt x="3891919" y="2074518"/>
                  <a:pt x="3918857" y="2092477"/>
                </a:cubicBezTo>
                <a:cubicBezTo>
                  <a:pt x="3955143" y="2088445"/>
                  <a:pt x="3994013" y="2094423"/>
                  <a:pt x="4027714" y="2080381"/>
                </a:cubicBezTo>
                <a:cubicBezTo>
                  <a:pt x="4046322" y="2072628"/>
                  <a:pt x="4052283" y="2048404"/>
                  <a:pt x="4064000" y="2032000"/>
                </a:cubicBezTo>
                <a:cubicBezTo>
                  <a:pt x="4072449" y="2020171"/>
                  <a:pt x="4078731" y="2006752"/>
                  <a:pt x="4088191" y="1995715"/>
                </a:cubicBezTo>
                <a:cubicBezTo>
                  <a:pt x="4103034" y="1978399"/>
                  <a:pt x="4123921" y="1966311"/>
                  <a:pt x="4136572" y="1947334"/>
                </a:cubicBezTo>
                <a:cubicBezTo>
                  <a:pt x="4144635" y="1935239"/>
                  <a:pt x="4154261" y="1924050"/>
                  <a:pt x="4160762" y="1911048"/>
                </a:cubicBezTo>
                <a:cubicBezTo>
                  <a:pt x="4166464" y="1899644"/>
                  <a:pt x="4165447" y="1885137"/>
                  <a:pt x="4172857" y="1874762"/>
                </a:cubicBezTo>
                <a:cubicBezTo>
                  <a:pt x="4186113" y="1856203"/>
                  <a:pt x="4221238" y="1826381"/>
                  <a:pt x="4221238" y="1826381"/>
                </a:cubicBezTo>
                <a:cubicBezTo>
                  <a:pt x="4225270" y="1810254"/>
                  <a:pt x="4227652" y="1793622"/>
                  <a:pt x="4233333" y="1778000"/>
                </a:cubicBezTo>
                <a:cubicBezTo>
                  <a:pt x="4289430" y="1623734"/>
                  <a:pt x="4251799" y="1760799"/>
                  <a:pt x="4293810" y="1620762"/>
                </a:cubicBezTo>
                <a:cubicBezTo>
                  <a:pt x="4306451" y="1578627"/>
                  <a:pt x="4308136" y="1556293"/>
                  <a:pt x="4318000" y="1511905"/>
                </a:cubicBezTo>
                <a:cubicBezTo>
                  <a:pt x="4321606" y="1495678"/>
                  <a:pt x="4326063" y="1479651"/>
                  <a:pt x="4330095" y="1463524"/>
                </a:cubicBezTo>
                <a:cubicBezTo>
                  <a:pt x="4334339" y="1425328"/>
                  <a:pt x="4337747" y="1350390"/>
                  <a:pt x="4354286" y="1306286"/>
                </a:cubicBezTo>
                <a:cubicBezTo>
                  <a:pt x="4360617" y="1289404"/>
                  <a:pt x="4370413" y="1274032"/>
                  <a:pt x="4378476" y="1257905"/>
                </a:cubicBezTo>
                <a:cubicBezTo>
                  <a:pt x="4382508" y="1233715"/>
                  <a:pt x="4385762" y="1209382"/>
                  <a:pt x="4390572" y="1185334"/>
                </a:cubicBezTo>
                <a:cubicBezTo>
                  <a:pt x="4398166" y="1147363"/>
                  <a:pt x="4403234" y="1135252"/>
                  <a:pt x="4414762" y="1100667"/>
                </a:cubicBezTo>
                <a:cubicBezTo>
                  <a:pt x="4420299" y="1001008"/>
                  <a:pt x="4417580" y="906552"/>
                  <a:pt x="4438952" y="810381"/>
                </a:cubicBezTo>
                <a:cubicBezTo>
                  <a:pt x="4441718" y="797935"/>
                  <a:pt x="4445346" y="785499"/>
                  <a:pt x="4451048" y="774096"/>
                </a:cubicBezTo>
                <a:cubicBezTo>
                  <a:pt x="4457549" y="761094"/>
                  <a:pt x="4467175" y="749905"/>
                  <a:pt x="4475238" y="737810"/>
                </a:cubicBezTo>
                <a:cubicBezTo>
                  <a:pt x="4484495" y="691525"/>
                  <a:pt x="4496813" y="619968"/>
                  <a:pt x="4511524" y="568477"/>
                </a:cubicBezTo>
                <a:cubicBezTo>
                  <a:pt x="4515027" y="556218"/>
                  <a:pt x="4519587" y="544286"/>
                  <a:pt x="4523619" y="532191"/>
                </a:cubicBezTo>
                <a:cubicBezTo>
                  <a:pt x="4527651" y="483810"/>
                  <a:pt x="4529298" y="435171"/>
                  <a:pt x="4535714" y="387048"/>
                </a:cubicBezTo>
                <a:cubicBezTo>
                  <a:pt x="4537399" y="374410"/>
                  <a:pt x="4545310" y="363264"/>
                  <a:pt x="4547810" y="350762"/>
                </a:cubicBezTo>
                <a:cubicBezTo>
                  <a:pt x="4553401" y="322807"/>
                  <a:pt x="4554314" y="294051"/>
                  <a:pt x="4559905" y="266096"/>
                </a:cubicBezTo>
                <a:cubicBezTo>
                  <a:pt x="4562405" y="253594"/>
                  <a:pt x="4568498" y="242069"/>
                  <a:pt x="4572000" y="229810"/>
                </a:cubicBezTo>
                <a:cubicBezTo>
                  <a:pt x="4576567" y="213826"/>
                  <a:pt x="4578258" y="196994"/>
                  <a:pt x="4584095" y="181429"/>
                </a:cubicBezTo>
                <a:cubicBezTo>
                  <a:pt x="4621676" y="81212"/>
                  <a:pt x="4590293" y="172131"/>
                  <a:pt x="4632476" y="108857"/>
                </a:cubicBezTo>
                <a:cubicBezTo>
                  <a:pt x="4642477" y="93855"/>
                  <a:pt x="4645597" y="74709"/>
                  <a:pt x="4656667" y="60477"/>
                </a:cubicBezTo>
                <a:cubicBezTo>
                  <a:pt x="4674170" y="37973"/>
                  <a:pt x="4717143" y="0"/>
                  <a:pt x="4717143" y="0"/>
                </a:cubicBezTo>
                <a:cubicBezTo>
                  <a:pt x="4769556" y="4032"/>
                  <a:pt x="4822834" y="1787"/>
                  <a:pt x="4874381" y="12096"/>
                </a:cubicBezTo>
                <a:cubicBezTo>
                  <a:pt x="4885563" y="14332"/>
                  <a:pt x="4891448" y="27381"/>
                  <a:pt x="4898572" y="36286"/>
                </a:cubicBezTo>
                <a:cubicBezTo>
                  <a:pt x="4944789" y="94056"/>
                  <a:pt x="4905049" y="49242"/>
                  <a:pt x="4934857" y="108857"/>
                </a:cubicBezTo>
                <a:cubicBezTo>
                  <a:pt x="4941358" y="121859"/>
                  <a:pt x="4950984" y="133048"/>
                  <a:pt x="4959048" y="145143"/>
                </a:cubicBezTo>
                <a:cubicBezTo>
                  <a:pt x="4968634" y="173902"/>
                  <a:pt x="4978176" y="199435"/>
                  <a:pt x="4983238" y="229810"/>
                </a:cubicBezTo>
                <a:cubicBezTo>
                  <a:pt x="5019266" y="445985"/>
                  <a:pt x="4976286" y="253860"/>
                  <a:pt x="5007429" y="362857"/>
                </a:cubicBezTo>
                <a:cubicBezTo>
                  <a:pt x="5011996" y="378841"/>
                  <a:pt x="5012976" y="395959"/>
                  <a:pt x="5019524" y="411238"/>
                </a:cubicBezTo>
                <a:cubicBezTo>
                  <a:pt x="5025250" y="424599"/>
                  <a:pt x="5037213" y="434522"/>
                  <a:pt x="5043714" y="447524"/>
                </a:cubicBezTo>
                <a:cubicBezTo>
                  <a:pt x="5067258" y="494611"/>
                  <a:pt x="5044646" y="477920"/>
                  <a:pt x="5067905" y="532191"/>
                </a:cubicBezTo>
                <a:cubicBezTo>
                  <a:pt x="5073631" y="545552"/>
                  <a:pt x="5086191" y="555193"/>
                  <a:pt x="5092095" y="568477"/>
                </a:cubicBezTo>
                <a:cubicBezTo>
                  <a:pt x="5102451" y="591778"/>
                  <a:pt x="5104883" y="618241"/>
                  <a:pt x="5116286" y="641048"/>
                </a:cubicBezTo>
                <a:cubicBezTo>
                  <a:pt x="5124349" y="657175"/>
                  <a:pt x="5134145" y="672547"/>
                  <a:pt x="5140476" y="689429"/>
                </a:cubicBezTo>
                <a:cubicBezTo>
                  <a:pt x="5146313" y="704994"/>
                  <a:pt x="5146735" y="722245"/>
                  <a:pt x="5152572" y="737810"/>
                </a:cubicBezTo>
                <a:cubicBezTo>
                  <a:pt x="5184379" y="822628"/>
                  <a:pt x="5165861" y="752295"/>
                  <a:pt x="5200952" y="822477"/>
                </a:cubicBezTo>
                <a:cubicBezTo>
                  <a:pt x="5210662" y="841896"/>
                  <a:pt x="5217840" y="862506"/>
                  <a:pt x="5225143" y="882953"/>
                </a:cubicBezTo>
                <a:cubicBezTo>
                  <a:pt x="5238008" y="918973"/>
                  <a:pt x="5249334" y="955524"/>
                  <a:pt x="5261429" y="991810"/>
                </a:cubicBezTo>
                <a:cubicBezTo>
                  <a:pt x="5265461" y="1003905"/>
                  <a:pt x="5271024" y="1015594"/>
                  <a:pt x="5273524" y="1028096"/>
                </a:cubicBezTo>
                <a:cubicBezTo>
                  <a:pt x="5290620" y="1113579"/>
                  <a:pt x="5279117" y="1069065"/>
                  <a:pt x="5309810" y="1161143"/>
                </a:cubicBezTo>
                <a:cubicBezTo>
                  <a:pt x="5350457" y="1283082"/>
                  <a:pt x="5288440" y="1093944"/>
                  <a:pt x="5334000" y="1245810"/>
                </a:cubicBezTo>
                <a:cubicBezTo>
                  <a:pt x="5341327" y="1270234"/>
                  <a:pt x="5350127" y="1294191"/>
                  <a:pt x="5358191" y="1318381"/>
                </a:cubicBezTo>
                <a:lnTo>
                  <a:pt x="5382381" y="1390953"/>
                </a:lnTo>
                <a:cubicBezTo>
                  <a:pt x="5386413" y="1403048"/>
                  <a:pt x="5391976" y="1414736"/>
                  <a:pt x="5394476" y="1427238"/>
                </a:cubicBezTo>
                <a:cubicBezTo>
                  <a:pt x="5398508" y="1447397"/>
                  <a:pt x="5395168" y="1470609"/>
                  <a:pt x="5406572" y="1487715"/>
                </a:cubicBezTo>
                <a:cubicBezTo>
                  <a:pt x="5413644" y="1498323"/>
                  <a:pt x="5430762" y="1495778"/>
                  <a:pt x="5442857" y="1499810"/>
                </a:cubicBezTo>
                <a:cubicBezTo>
                  <a:pt x="5471079" y="1495778"/>
                  <a:pt x="5500478" y="1496730"/>
                  <a:pt x="5527524" y="1487715"/>
                </a:cubicBezTo>
                <a:cubicBezTo>
                  <a:pt x="5538342" y="1484109"/>
                  <a:pt x="5542226" y="1469850"/>
                  <a:pt x="5551714" y="1463524"/>
                </a:cubicBezTo>
                <a:cubicBezTo>
                  <a:pt x="5566716" y="1453522"/>
                  <a:pt x="5583968" y="1447397"/>
                  <a:pt x="5600095" y="1439334"/>
                </a:cubicBezTo>
                <a:cubicBezTo>
                  <a:pt x="5658509" y="1380920"/>
                  <a:pt x="5587439" y="1455153"/>
                  <a:pt x="5648476" y="1378857"/>
                </a:cubicBezTo>
                <a:cubicBezTo>
                  <a:pt x="5655600" y="1369952"/>
                  <a:pt x="5664603" y="1362730"/>
                  <a:pt x="5672667" y="1354667"/>
                </a:cubicBezTo>
                <a:cubicBezTo>
                  <a:pt x="5703066" y="1263467"/>
                  <a:pt x="5662061" y="1375876"/>
                  <a:pt x="5708952" y="1282096"/>
                </a:cubicBezTo>
                <a:cubicBezTo>
                  <a:pt x="5714654" y="1270692"/>
                  <a:pt x="5716026" y="1257529"/>
                  <a:pt x="5721048" y="1245810"/>
                </a:cubicBezTo>
                <a:cubicBezTo>
                  <a:pt x="5739465" y="1202838"/>
                  <a:pt x="5745132" y="1197587"/>
                  <a:pt x="5769429" y="1161143"/>
                </a:cubicBezTo>
                <a:cubicBezTo>
                  <a:pt x="5826928" y="988642"/>
                  <a:pt x="5769146" y="1168175"/>
                  <a:pt x="5805714" y="1040191"/>
                </a:cubicBezTo>
                <a:cubicBezTo>
                  <a:pt x="5817220" y="999921"/>
                  <a:pt x="5822341" y="1000907"/>
                  <a:pt x="5829905" y="955524"/>
                </a:cubicBezTo>
                <a:cubicBezTo>
                  <a:pt x="5835249" y="923461"/>
                  <a:pt x="5836185" y="890743"/>
                  <a:pt x="5842000" y="858762"/>
                </a:cubicBezTo>
                <a:cubicBezTo>
                  <a:pt x="5844281" y="846218"/>
                  <a:pt x="5851003" y="834846"/>
                  <a:pt x="5854095" y="822477"/>
                </a:cubicBezTo>
                <a:cubicBezTo>
                  <a:pt x="5859081" y="802533"/>
                  <a:pt x="5862159" y="782159"/>
                  <a:pt x="5866191" y="762000"/>
                </a:cubicBezTo>
                <a:cubicBezTo>
                  <a:pt x="5870223" y="693460"/>
                  <a:pt x="5869406" y="624462"/>
                  <a:pt x="5878286" y="556381"/>
                </a:cubicBezTo>
                <a:cubicBezTo>
                  <a:pt x="5881584" y="531096"/>
                  <a:pt x="5884446" y="501840"/>
                  <a:pt x="5902476" y="483810"/>
                </a:cubicBezTo>
                <a:cubicBezTo>
                  <a:pt x="5996788" y="389498"/>
                  <a:pt x="5840897" y="542226"/>
                  <a:pt x="5962952" y="435429"/>
                </a:cubicBezTo>
                <a:cubicBezTo>
                  <a:pt x="5984407" y="416656"/>
                  <a:pt x="5996383" y="383969"/>
                  <a:pt x="6023429" y="374953"/>
                </a:cubicBezTo>
                <a:lnTo>
                  <a:pt x="6096000" y="350762"/>
                </a:lnTo>
                <a:cubicBezTo>
                  <a:pt x="6128253" y="254004"/>
                  <a:pt x="6079874" y="366888"/>
                  <a:pt x="6144381" y="302381"/>
                </a:cubicBezTo>
                <a:cubicBezTo>
                  <a:pt x="6153396" y="293366"/>
                  <a:pt x="6150774" y="277499"/>
                  <a:pt x="6156476" y="266096"/>
                </a:cubicBezTo>
                <a:cubicBezTo>
                  <a:pt x="6162977" y="253094"/>
                  <a:pt x="6172603" y="241905"/>
                  <a:pt x="6180667" y="229810"/>
                </a:cubicBezTo>
                <a:cubicBezTo>
                  <a:pt x="6184699" y="217715"/>
                  <a:pt x="6184797" y="203480"/>
                  <a:pt x="6192762" y="193524"/>
                </a:cubicBezTo>
                <a:cubicBezTo>
                  <a:pt x="6201843" y="182173"/>
                  <a:pt x="6217697" y="178415"/>
                  <a:pt x="6229048" y="169334"/>
                </a:cubicBezTo>
                <a:cubicBezTo>
                  <a:pt x="6237953" y="162210"/>
                  <a:pt x="6245175" y="153207"/>
                  <a:pt x="6253238" y="145143"/>
                </a:cubicBezTo>
                <a:lnTo>
                  <a:pt x="6966857" y="169334"/>
                </a:lnTo>
                <a:cubicBezTo>
                  <a:pt x="6991048" y="173366"/>
                  <a:pt x="7014912" y="180838"/>
                  <a:pt x="7039429" y="181429"/>
                </a:cubicBezTo>
                <a:cubicBezTo>
                  <a:pt x="7349809" y="188908"/>
                  <a:pt x="7660318" y="189492"/>
                  <a:pt x="7970762" y="193524"/>
                </a:cubicBezTo>
                <a:cubicBezTo>
                  <a:pt x="8035270" y="197556"/>
                  <a:pt x="8099973" y="199188"/>
                  <a:pt x="8164286" y="205619"/>
                </a:cubicBezTo>
                <a:cubicBezTo>
                  <a:pt x="8180827" y="207273"/>
                  <a:pt x="8198836" y="208494"/>
                  <a:pt x="8212667" y="217715"/>
                </a:cubicBezTo>
                <a:cubicBezTo>
                  <a:pt x="8224762" y="225778"/>
                  <a:pt x="8227776" y="242649"/>
                  <a:pt x="8236857" y="254000"/>
                </a:cubicBezTo>
                <a:cubicBezTo>
                  <a:pt x="8243981" y="262905"/>
                  <a:pt x="8253924" y="269286"/>
                  <a:pt x="8261048" y="278191"/>
                </a:cubicBezTo>
                <a:cubicBezTo>
                  <a:pt x="8270129" y="289542"/>
                  <a:pt x="8273887" y="305396"/>
                  <a:pt x="8285238" y="314477"/>
                </a:cubicBezTo>
                <a:cubicBezTo>
                  <a:pt x="8295194" y="322442"/>
                  <a:pt x="8309429" y="322540"/>
                  <a:pt x="8321524" y="326572"/>
                </a:cubicBezTo>
                <a:cubicBezTo>
                  <a:pt x="8325556" y="338667"/>
                  <a:pt x="8327060" y="351925"/>
                  <a:pt x="8333619" y="362857"/>
                </a:cubicBezTo>
                <a:cubicBezTo>
                  <a:pt x="8339486" y="372636"/>
                  <a:pt x="8350686" y="378143"/>
                  <a:pt x="8357810" y="387048"/>
                </a:cubicBezTo>
                <a:cubicBezTo>
                  <a:pt x="8366891" y="398399"/>
                  <a:pt x="8375499" y="410332"/>
                  <a:pt x="8382000" y="423334"/>
                </a:cubicBezTo>
                <a:cubicBezTo>
                  <a:pt x="8409796" y="478926"/>
                  <a:pt x="8378864" y="444388"/>
                  <a:pt x="8406191" y="471715"/>
                </a:cubicBezTo>
                <a:cubicBezTo>
                  <a:pt x="8410223" y="1294191"/>
                  <a:pt x="8414254" y="2116667"/>
                  <a:pt x="8418286" y="2939143"/>
                </a:cubicBezTo>
                <a:lnTo>
                  <a:pt x="0" y="2963334"/>
                </a:lnTo>
                <a:lnTo>
                  <a:pt x="0" y="2588381"/>
                </a:lnTo>
              </a:path>
            </a:pathLst>
          </a:custGeom>
          <a:solidFill>
            <a:srgbClr val="FA980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414" y="4523924"/>
            <a:ext cx="400505" cy="761697"/>
          </a:xfrm>
          <a:prstGeom prst="rect">
            <a:avLst/>
          </a:prstGeom>
        </p:spPr>
      </p:pic>
      <p:cxnSp>
        <p:nvCxnSpPr>
          <p:cNvPr id="6" name="Curved Connector 5"/>
          <p:cNvCxnSpPr/>
          <p:nvPr/>
        </p:nvCxnSpPr>
        <p:spPr>
          <a:xfrm>
            <a:off x="3749169" y="4426857"/>
            <a:ext cx="907498" cy="90714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841882"/>
            <a:ext cx="8492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Solution</a:t>
            </a:r>
            <a:r>
              <a:rPr lang="en-US" dirty="0" smtClean="0"/>
              <a:t>:  combine both a ‘hot’ and ‘cold’ chain, swap the cold chain with a heated chain</a:t>
            </a:r>
          </a:p>
          <a:p>
            <a:r>
              <a:rPr lang="en-US" dirty="0" smtClean="0"/>
              <a:t> with a chance proportional to how good (high) their solutions are.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689" y="3725635"/>
            <a:ext cx="676729" cy="6767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38523" y="3540969"/>
            <a:ext cx="88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“Nope”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0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571" y="192629"/>
            <a:ext cx="8381220" cy="1470025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CE7D0D"/>
                </a:solidFill>
              </a:rPr>
              <a:t>T</a:t>
            </a:r>
            <a:r>
              <a:rPr lang="en-US" u="sng" dirty="0" smtClean="0">
                <a:solidFill>
                  <a:srgbClr val="CE7D0D"/>
                </a:solidFill>
              </a:rPr>
              <a:t>ree building methods: </a:t>
            </a:r>
            <a:r>
              <a:rPr lang="en-US" dirty="0" smtClean="0">
                <a:solidFill>
                  <a:srgbClr val="000000"/>
                </a:solidFill>
              </a:rPr>
              <a:t>Bayesian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(Metropolis-Coupled MCMC or MC</a:t>
            </a:r>
            <a:r>
              <a:rPr lang="en-US" baseline="30000" dirty="0" smtClean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)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9180" y="6543861"/>
            <a:ext cx="5524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A980E"/>
                </a:solidFill>
              </a:rPr>
              <a:t>Source</a:t>
            </a:r>
            <a:r>
              <a:rPr lang="en-US" sz="1400" dirty="0" err="1"/>
              <a:t>:http</a:t>
            </a:r>
            <a:r>
              <a:rPr lang="en-US" sz="1400" dirty="0"/>
              <a:t>://</a:t>
            </a:r>
            <a:r>
              <a:rPr lang="en-US" sz="1400" dirty="0" err="1"/>
              <a:t>www.wikiwand.com</a:t>
            </a:r>
            <a:r>
              <a:rPr lang="en-US" sz="1400" dirty="0"/>
              <a:t>/en/</a:t>
            </a:r>
            <a:r>
              <a:rPr lang="en-US" sz="1400" dirty="0" err="1"/>
              <a:t>Bayesian_inference_in_phylogeny</a:t>
            </a:r>
            <a:endParaRPr lang="en-US" sz="1400" dirty="0"/>
          </a:p>
        </p:txBody>
      </p:sp>
      <p:sp>
        <p:nvSpPr>
          <p:cNvPr id="10" name="Freeform 9"/>
          <p:cNvSpPr/>
          <p:nvPr/>
        </p:nvSpPr>
        <p:spPr>
          <a:xfrm>
            <a:off x="665238" y="3471333"/>
            <a:ext cx="8418286" cy="2963334"/>
          </a:xfrm>
          <a:custGeom>
            <a:avLst/>
            <a:gdLst>
              <a:gd name="connsiteX0" fmla="*/ 0 w 8418286"/>
              <a:gd name="connsiteY0" fmla="*/ 2709334 h 2963334"/>
              <a:gd name="connsiteX1" fmla="*/ 0 w 8418286"/>
              <a:gd name="connsiteY1" fmla="*/ 1693334 h 2963334"/>
              <a:gd name="connsiteX2" fmla="*/ 0 w 8418286"/>
              <a:gd name="connsiteY2" fmla="*/ 1693334 h 2963334"/>
              <a:gd name="connsiteX3" fmla="*/ 133048 w 8418286"/>
              <a:gd name="connsiteY3" fmla="*/ 1681238 h 2963334"/>
              <a:gd name="connsiteX4" fmla="*/ 205619 w 8418286"/>
              <a:gd name="connsiteY4" fmla="*/ 1657048 h 2963334"/>
              <a:gd name="connsiteX5" fmla="*/ 278191 w 8418286"/>
              <a:gd name="connsiteY5" fmla="*/ 1644953 h 2963334"/>
              <a:gd name="connsiteX6" fmla="*/ 314476 w 8418286"/>
              <a:gd name="connsiteY6" fmla="*/ 1632857 h 2963334"/>
              <a:gd name="connsiteX7" fmla="*/ 387048 w 8418286"/>
              <a:gd name="connsiteY7" fmla="*/ 1572381 h 2963334"/>
              <a:gd name="connsiteX8" fmla="*/ 423333 w 8418286"/>
              <a:gd name="connsiteY8" fmla="*/ 1548191 h 2963334"/>
              <a:gd name="connsiteX9" fmla="*/ 483810 w 8418286"/>
              <a:gd name="connsiteY9" fmla="*/ 1499810 h 2963334"/>
              <a:gd name="connsiteX10" fmla="*/ 532191 w 8418286"/>
              <a:gd name="connsiteY10" fmla="*/ 1439334 h 2963334"/>
              <a:gd name="connsiteX11" fmla="*/ 568476 w 8418286"/>
              <a:gd name="connsiteY11" fmla="*/ 1427238 h 2963334"/>
              <a:gd name="connsiteX12" fmla="*/ 665238 w 8418286"/>
              <a:gd name="connsiteY12" fmla="*/ 1354667 h 2963334"/>
              <a:gd name="connsiteX13" fmla="*/ 701524 w 8418286"/>
              <a:gd name="connsiteY13" fmla="*/ 1330477 h 2963334"/>
              <a:gd name="connsiteX14" fmla="*/ 774095 w 8418286"/>
              <a:gd name="connsiteY14" fmla="*/ 1306286 h 2963334"/>
              <a:gd name="connsiteX15" fmla="*/ 810381 w 8418286"/>
              <a:gd name="connsiteY15" fmla="*/ 1294191 h 2963334"/>
              <a:gd name="connsiteX16" fmla="*/ 1040191 w 8418286"/>
              <a:gd name="connsiteY16" fmla="*/ 1330477 h 2963334"/>
              <a:gd name="connsiteX17" fmla="*/ 1076476 w 8418286"/>
              <a:gd name="connsiteY17" fmla="*/ 1354667 h 2963334"/>
              <a:gd name="connsiteX18" fmla="*/ 1100667 w 8418286"/>
              <a:gd name="connsiteY18" fmla="*/ 1378857 h 2963334"/>
              <a:gd name="connsiteX19" fmla="*/ 1136952 w 8418286"/>
              <a:gd name="connsiteY19" fmla="*/ 1390953 h 2963334"/>
              <a:gd name="connsiteX20" fmla="*/ 1197429 w 8418286"/>
              <a:gd name="connsiteY20" fmla="*/ 1439334 h 2963334"/>
              <a:gd name="connsiteX21" fmla="*/ 1306286 w 8418286"/>
              <a:gd name="connsiteY21" fmla="*/ 1403048 h 2963334"/>
              <a:gd name="connsiteX22" fmla="*/ 1342572 w 8418286"/>
              <a:gd name="connsiteY22" fmla="*/ 1366762 h 2963334"/>
              <a:gd name="connsiteX23" fmla="*/ 1378857 w 8418286"/>
              <a:gd name="connsiteY23" fmla="*/ 1342572 h 2963334"/>
              <a:gd name="connsiteX24" fmla="*/ 1475619 w 8418286"/>
              <a:gd name="connsiteY24" fmla="*/ 1270000 h 2963334"/>
              <a:gd name="connsiteX25" fmla="*/ 1499810 w 8418286"/>
              <a:gd name="connsiteY25" fmla="*/ 1245810 h 2963334"/>
              <a:gd name="connsiteX26" fmla="*/ 1511905 w 8418286"/>
              <a:gd name="connsiteY26" fmla="*/ 1209524 h 2963334"/>
              <a:gd name="connsiteX27" fmla="*/ 1560286 w 8418286"/>
              <a:gd name="connsiteY27" fmla="*/ 1173238 h 2963334"/>
              <a:gd name="connsiteX28" fmla="*/ 1584476 w 8418286"/>
              <a:gd name="connsiteY28" fmla="*/ 1136953 h 2963334"/>
              <a:gd name="connsiteX29" fmla="*/ 1657048 w 8418286"/>
              <a:gd name="connsiteY29" fmla="*/ 1076477 h 2963334"/>
              <a:gd name="connsiteX30" fmla="*/ 1681238 w 8418286"/>
              <a:gd name="connsiteY30" fmla="*/ 1052286 h 2963334"/>
              <a:gd name="connsiteX31" fmla="*/ 1717524 w 8418286"/>
              <a:gd name="connsiteY31" fmla="*/ 1028096 h 2963334"/>
              <a:gd name="connsiteX32" fmla="*/ 1790095 w 8418286"/>
              <a:gd name="connsiteY32" fmla="*/ 967619 h 2963334"/>
              <a:gd name="connsiteX33" fmla="*/ 2032000 w 8418286"/>
              <a:gd name="connsiteY33" fmla="*/ 979715 h 2963334"/>
              <a:gd name="connsiteX34" fmla="*/ 2080381 w 8418286"/>
              <a:gd name="connsiteY34" fmla="*/ 1028096 h 2963334"/>
              <a:gd name="connsiteX35" fmla="*/ 2104572 w 8418286"/>
              <a:gd name="connsiteY35" fmla="*/ 1052286 h 2963334"/>
              <a:gd name="connsiteX36" fmla="*/ 2165048 w 8418286"/>
              <a:gd name="connsiteY36" fmla="*/ 1064381 h 2963334"/>
              <a:gd name="connsiteX37" fmla="*/ 2237619 w 8418286"/>
              <a:gd name="connsiteY37" fmla="*/ 1088572 h 2963334"/>
              <a:gd name="connsiteX38" fmla="*/ 2261810 w 8418286"/>
              <a:gd name="connsiteY38" fmla="*/ 1112762 h 2963334"/>
              <a:gd name="connsiteX39" fmla="*/ 2298095 w 8418286"/>
              <a:gd name="connsiteY39" fmla="*/ 1124857 h 2963334"/>
              <a:gd name="connsiteX40" fmla="*/ 2455333 w 8418286"/>
              <a:gd name="connsiteY40" fmla="*/ 1136953 h 2963334"/>
              <a:gd name="connsiteX41" fmla="*/ 2503714 w 8418286"/>
              <a:gd name="connsiteY41" fmla="*/ 1185334 h 2963334"/>
              <a:gd name="connsiteX42" fmla="*/ 2552095 w 8418286"/>
              <a:gd name="connsiteY42" fmla="*/ 1245810 h 2963334"/>
              <a:gd name="connsiteX43" fmla="*/ 2624667 w 8418286"/>
              <a:gd name="connsiteY43" fmla="*/ 1270000 h 2963334"/>
              <a:gd name="connsiteX44" fmla="*/ 2660952 w 8418286"/>
              <a:gd name="connsiteY44" fmla="*/ 1282096 h 2963334"/>
              <a:gd name="connsiteX45" fmla="*/ 2733524 w 8418286"/>
              <a:gd name="connsiteY45" fmla="*/ 1306286 h 2963334"/>
              <a:gd name="connsiteX46" fmla="*/ 2769810 w 8418286"/>
              <a:gd name="connsiteY46" fmla="*/ 1318381 h 2963334"/>
              <a:gd name="connsiteX47" fmla="*/ 2806095 w 8418286"/>
              <a:gd name="connsiteY47" fmla="*/ 1342572 h 2963334"/>
              <a:gd name="connsiteX48" fmla="*/ 2866572 w 8418286"/>
              <a:gd name="connsiteY48" fmla="*/ 1390953 h 2963334"/>
              <a:gd name="connsiteX49" fmla="*/ 2951238 w 8418286"/>
              <a:gd name="connsiteY49" fmla="*/ 1415143 h 2963334"/>
              <a:gd name="connsiteX50" fmla="*/ 2999619 w 8418286"/>
              <a:gd name="connsiteY50" fmla="*/ 1487715 h 2963334"/>
              <a:gd name="connsiteX51" fmla="*/ 3048000 w 8418286"/>
              <a:gd name="connsiteY51" fmla="*/ 1536096 h 2963334"/>
              <a:gd name="connsiteX52" fmla="*/ 3072191 w 8418286"/>
              <a:gd name="connsiteY52" fmla="*/ 1560286 h 2963334"/>
              <a:gd name="connsiteX53" fmla="*/ 3168952 w 8418286"/>
              <a:gd name="connsiteY53" fmla="*/ 1632857 h 2963334"/>
              <a:gd name="connsiteX54" fmla="*/ 3205238 w 8418286"/>
              <a:gd name="connsiteY54" fmla="*/ 1644953 h 2963334"/>
              <a:gd name="connsiteX55" fmla="*/ 3277810 w 8418286"/>
              <a:gd name="connsiteY55" fmla="*/ 1741715 h 2963334"/>
              <a:gd name="connsiteX56" fmla="*/ 3302000 w 8418286"/>
              <a:gd name="connsiteY56" fmla="*/ 1778000 h 2963334"/>
              <a:gd name="connsiteX57" fmla="*/ 3362476 w 8418286"/>
              <a:gd name="connsiteY57" fmla="*/ 1826381 h 2963334"/>
              <a:gd name="connsiteX58" fmla="*/ 3410857 w 8418286"/>
              <a:gd name="connsiteY58" fmla="*/ 1838477 h 2963334"/>
              <a:gd name="connsiteX59" fmla="*/ 3471333 w 8418286"/>
              <a:gd name="connsiteY59" fmla="*/ 1886857 h 2963334"/>
              <a:gd name="connsiteX60" fmla="*/ 3495524 w 8418286"/>
              <a:gd name="connsiteY60" fmla="*/ 1911048 h 2963334"/>
              <a:gd name="connsiteX61" fmla="*/ 3568095 w 8418286"/>
              <a:gd name="connsiteY61" fmla="*/ 1935238 h 2963334"/>
              <a:gd name="connsiteX62" fmla="*/ 3604381 w 8418286"/>
              <a:gd name="connsiteY62" fmla="*/ 1959429 h 2963334"/>
              <a:gd name="connsiteX63" fmla="*/ 3797905 w 8418286"/>
              <a:gd name="connsiteY63" fmla="*/ 1995715 h 2963334"/>
              <a:gd name="connsiteX64" fmla="*/ 3834191 w 8418286"/>
              <a:gd name="connsiteY64" fmla="*/ 2007810 h 2963334"/>
              <a:gd name="connsiteX65" fmla="*/ 3858381 w 8418286"/>
              <a:gd name="connsiteY65" fmla="*/ 2044096 h 2963334"/>
              <a:gd name="connsiteX66" fmla="*/ 3918857 w 8418286"/>
              <a:gd name="connsiteY66" fmla="*/ 2092477 h 2963334"/>
              <a:gd name="connsiteX67" fmla="*/ 4027714 w 8418286"/>
              <a:gd name="connsiteY67" fmla="*/ 2080381 h 2963334"/>
              <a:gd name="connsiteX68" fmla="*/ 4064000 w 8418286"/>
              <a:gd name="connsiteY68" fmla="*/ 2032000 h 2963334"/>
              <a:gd name="connsiteX69" fmla="*/ 4088191 w 8418286"/>
              <a:gd name="connsiteY69" fmla="*/ 1995715 h 2963334"/>
              <a:gd name="connsiteX70" fmla="*/ 4136572 w 8418286"/>
              <a:gd name="connsiteY70" fmla="*/ 1947334 h 2963334"/>
              <a:gd name="connsiteX71" fmla="*/ 4160762 w 8418286"/>
              <a:gd name="connsiteY71" fmla="*/ 1911048 h 2963334"/>
              <a:gd name="connsiteX72" fmla="*/ 4172857 w 8418286"/>
              <a:gd name="connsiteY72" fmla="*/ 1874762 h 2963334"/>
              <a:gd name="connsiteX73" fmla="*/ 4221238 w 8418286"/>
              <a:gd name="connsiteY73" fmla="*/ 1826381 h 2963334"/>
              <a:gd name="connsiteX74" fmla="*/ 4233333 w 8418286"/>
              <a:gd name="connsiteY74" fmla="*/ 1778000 h 2963334"/>
              <a:gd name="connsiteX75" fmla="*/ 4293810 w 8418286"/>
              <a:gd name="connsiteY75" fmla="*/ 1620762 h 2963334"/>
              <a:gd name="connsiteX76" fmla="*/ 4318000 w 8418286"/>
              <a:gd name="connsiteY76" fmla="*/ 1511905 h 2963334"/>
              <a:gd name="connsiteX77" fmla="*/ 4330095 w 8418286"/>
              <a:gd name="connsiteY77" fmla="*/ 1463524 h 2963334"/>
              <a:gd name="connsiteX78" fmla="*/ 4354286 w 8418286"/>
              <a:gd name="connsiteY78" fmla="*/ 1306286 h 2963334"/>
              <a:gd name="connsiteX79" fmla="*/ 4378476 w 8418286"/>
              <a:gd name="connsiteY79" fmla="*/ 1257905 h 2963334"/>
              <a:gd name="connsiteX80" fmla="*/ 4390572 w 8418286"/>
              <a:gd name="connsiteY80" fmla="*/ 1185334 h 2963334"/>
              <a:gd name="connsiteX81" fmla="*/ 4414762 w 8418286"/>
              <a:gd name="connsiteY81" fmla="*/ 1100667 h 2963334"/>
              <a:gd name="connsiteX82" fmla="*/ 4438952 w 8418286"/>
              <a:gd name="connsiteY82" fmla="*/ 810381 h 2963334"/>
              <a:gd name="connsiteX83" fmla="*/ 4451048 w 8418286"/>
              <a:gd name="connsiteY83" fmla="*/ 774096 h 2963334"/>
              <a:gd name="connsiteX84" fmla="*/ 4475238 w 8418286"/>
              <a:gd name="connsiteY84" fmla="*/ 737810 h 2963334"/>
              <a:gd name="connsiteX85" fmla="*/ 4511524 w 8418286"/>
              <a:gd name="connsiteY85" fmla="*/ 568477 h 2963334"/>
              <a:gd name="connsiteX86" fmla="*/ 4523619 w 8418286"/>
              <a:gd name="connsiteY86" fmla="*/ 532191 h 2963334"/>
              <a:gd name="connsiteX87" fmla="*/ 4535714 w 8418286"/>
              <a:gd name="connsiteY87" fmla="*/ 387048 h 2963334"/>
              <a:gd name="connsiteX88" fmla="*/ 4547810 w 8418286"/>
              <a:gd name="connsiteY88" fmla="*/ 350762 h 2963334"/>
              <a:gd name="connsiteX89" fmla="*/ 4559905 w 8418286"/>
              <a:gd name="connsiteY89" fmla="*/ 266096 h 2963334"/>
              <a:gd name="connsiteX90" fmla="*/ 4572000 w 8418286"/>
              <a:gd name="connsiteY90" fmla="*/ 229810 h 2963334"/>
              <a:gd name="connsiteX91" fmla="*/ 4584095 w 8418286"/>
              <a:gd name="connsiteY91" fmla="*/ 181429 h 2963334"/>
              <a:gd name="connsiteX92" fmla="*/ 4632476 w 8418286"/>
              <a:gd name="connsiteY92" fmla="*/ 108857 h 2963334"/>
              <a:gd name="connsiteX93" fmla="*/ 4656667 w 8418286"/>
              <a:gd name="connsiteY93" fmla="*/ 60477 h 2963334"/>
              <a:gd name="connsiteX94" fmla="*/ 4717143 w 8418286"/>
              <a:gd name="connsiteY94" fmla="*/ 0 h 2963334"/>
              <a:gd name="connsiteX95" fmla="*/ 4874381 w 8418286"/>
              <a:gd name="connsiteY95" fmla="*/ 12096 h 2963334"/>
              <a:gd name="connsiteX96" fmla="*/ 4898572 w 8418286"/>
              <a:gd name="connsiteY96" fmla="*/ 36286 h 2963334"/>
              <a:gd name="connsiteX97" fmla="*/ 4934857 w 8418286"/>
              <a:gd name="connsiteY97" fmla="*/ 108857 h 2963334"/>
              <a:gd name="connsiteX98" fmla="*/ 4959048 w 8418286"/>
              <a:gd name="connsiteY98" fmla="*/ 145143 h 2963334"/>
              <a:gd name="connsiteX99" fmla="*/ 4983238 w 8418286"/>
              <a:gd name="connsiteY99" fmla="*/ 229810 h 2963334"/>
              <a:gd name="connsiteX100" fmla="*/ 5007429 w 8418286"/>
              <a:gd name="connsiteY100" fmla="*/ 362857 h 2963334"/>
              <a:gd name="connsiteX101" fmla="*/ 5019524 w 8418286"/>
              <a:gd name="connsiteY101" fmla="*/ 411238 h 2963334"/>
              <a:gd name="connsiteX102" fmla="*/ 5043714 w 8418286"/>
              <a:gd name="connsiteY102" fmla="*/ 447524 h 2963334"/>
              <a:gd name="connsiteX103" fmla="*/ 5067905 w 8418286"/>
              <a:gd name="connsiteY103" fmla="*/ 532191 h 2963334"/>
              <a:gd name="connsiteX104" fmla="*/ 5092095 w 8418286"/>
              <a:gd name="connsiteY104" fmla="*/ 568477 h 2963334"/>
              <a:gd name="connsiteX105" fmla="*/ 5116286 w 8418286"/>
              <a:gd name="connsiteY105" fmla="*/ 641048 h 2963334"/>
              <a:gd name="connsiteX106" fmla="*/ 5140476 w 8418286"/>
              <a:gd name="connsiteY106" fmla="*/ 689429 h 2963334"/>
              <a:gd name="connsiteX107" fmla="*/ 5152572 w 8418286"/>
              <a:gd name="connsiteY107" fmla="*/ 737810 h 2963334"/>
              <a:gd name="connsiteX108" fmla="*/ 5200952 w 8418286"/>
              <a:gd name="connsiteY108" fmla="*/ 822477 h 2963334"/>
              <a:gd name="connsiteX109" fmla="*/ 5225143 w 8418286"/>
              <a:gd name="connsiteY109" fmla="*/ 882953 h 2963334"/>
              <a:gd name="connsiteX110" fmla="*/ 5261429 w 8418286"/>
              <a:gd name="connsiteY110" fmla="*/ 991810 h 2963334"/>
              <a:gd name="connsiteX111" fmla="*/ 5273524 w 8418286"/>
              <a:gd name="connsiteY111" fmla="*/ 1028096 h 2963334"/>
              <a:gd name="connsiteX112" fmla="*/ 5309810 w 8418286"/>
              <a:gd name="connsiteY112" fmla="*/ 1161143 h 2963334"/>
              <a:gd name="connsiteX113" fmla="*/ 5334000 w 8418286"/>
              <a:gd name="connsiteY113" fmla="*/ 1245810 h 2963334"/>
              <a:gd name="connsiteX114" fmla="*/ 5358191 w 8418286"/>
              <a:gd name="connsiteY114" fmla="*/ 1318381 h 2963334"/>
              <a:gd name="connsiteX115" fmla="*/ 5382381 w 8418286"/>
              <a:gd name="connsiteY115" fmla="*/ 1390953 h 2963334"/>
              <a:gd name="connsiteX116" fmla="*/ 5394476 w 8418286"/>
              <a:gd name="connsiteY116" fmla="*/ 1427238 h 2963334"/>
              <a:gd name="connsiteX117" fmla="*/ 5406572 w 8418286"/>
              <a:gd name="connsiteY117" fmla="*/ 1487715 h 2963334"/>
              <a:gd name="connsiteX118" fmla="*/ 5442857 w 8418286"/>
              <a:gd name="connsiteY118" fmla="*/ 1499810 h 2963334"/>
              <a:gd name="connsiteX119" fmla="*/ 5527524 w 8418286"/>
              <a:gd name="connsiteY119" fmla="*/ 1487715 h 2963334"/>
              <a:gd name="connsiteX120" fmla="*/ 5551714 w 8418286"/>
              <a:gd name="connsiteY120" fmla="*/ 1463524 h 2963334"/>
              <a:gd name="connsiteX121" fmla="*/ 5600095 w 8418286"/>
              <a:gd name="connsiteY121" fmla="*/ 1439334 h 2963334"/>
              <a:gd name="connsiteX122" fmla="*/ 5648476 w 8418286"/>
              <a:gd name="connsiteY122" fmla="*/ 1378857 h 2963334"/>
              <a:gd name="connsiteX123" fmla="*/ 5672667 w 8418286"/>
              <a:gd name="connsiteY123" fmla="*/ 1354667 h 2963334"/>
              <a:gd name="connsiteX124" fmla="*/ 5708952 w 8418286"/>
              <a:gd name="connsiteY124" fmla="*/ 1282096 h 2963334"/>
              <a:gd name="connsiteX125" fmla="*/ 5721048 w 8418286"/>
              <a:gd name="connsiteY125" fmla="*/ 1245810 h 2963334"/>
              <a:gd name="connsiteX126" fmla="*/ 5769429 w 8418286"/>
              <a:gd name="connsiteY126" fmla="*/ 1161143 h 2963334"/>
              <a:gd name="connsiteX127" fmla="*/ 5805714 w 8418286"/>
              <a:gd name="connsiteY127" fmla="*/ 1040191 h 2963334"/>
              <a:gd name="connsiteX128" fmla="*/ 5829905 w 8418286"/>
              <a:gd name="connsiteY128" fmla="*/ 955524 h 2963334"/>
              <a:gd name="connsiteX129" fmla="*/ 5842000 w 8418286"/>
              <a:gd name="connsiteY129" fmla="*/ 858762 h 2963334"/>
              <a:gd name="connsiteX130" fmla="*/ 5854095 w 8418286"/>
              <a:gd name="connsiteY130" fmla="*/ 822477 h 2963334"/>
              <a:gd name="connsiteX131" fmla="*/ 5866191 w 8418286"/>
              <a:gd name="connsiteY131" fmla="*/ 762000 h 2963334"/>
              <a:gd name="connsiteX132" fmla="*/ 5878286 w 8418286"/>
              <a:gd name="connsiteY132" fmla="*/ 556381 h 2963334"/>
              <a:gd name="connsiteX133" fmla="*/ 5902476 w 8418286"/>
              <a:gd name="connsiteY133" fmla="*/ 483810 h 2963334"/>
              <a:gd name="connsiteX134" fmla="*/ 5962952 w 8418286"/>
              <a:gd name="connsiteY134" fmla="*/ 435429 h 2963334"/>
              <a:gd name="connsiteX135" fmla="*/ 6023429 w 8418286"/>
              <a:gd name="connsiteY135" fmla="*/ 374953 h 2963334"/>
              <a:gd name="connsiteX136" fmla="*/ 6096000 w 8418286"/>
              <a:gd name="connsiteY136" fmla="*/ 350762 h 2963334"/>
              <a:gd name="connsiteX137" fmla="*/ 6144381 w 8418286"/>
              <a:gd name="connsiteY137" fmla="*/ 302381 h 2963334"/>
              <a:gd name="connsiteX138" fmla="*/ 6156476 w 8418286"/>
              <a:gd name="connsiteY138" fmla="*/ 266096 h 2963334"/>
              <a:gd name="connsiteX139" fmla="*/ 6180667 w 8418286"/>
              <a:gd name="connsiteY139" fmla="*/ 229810 h 2963334"/>
              <a:gd name="connsiteX140" fmla="*/ 6192762 w 8418286"/>
              <a:gd name="connsiteY140" fmla="*/ 193524 h 2963334"/>
              <a:gd name="connsiteX141" fmla="*/ 6229048 w 8418286"/>
              <a:gd name="connsiteY141" fmla="*/ 169334 h 2963334"/>
              <a:gd name="connsiteX142" fmla="*/ 6253238 w 8418286"/>
              <a:gd name="connsiteY142" fmla="*/ 145143 h 2963334"/>
              <a:gd name="connsiteX143" fmla="*/ 6966857 w 8418286"/>
              <a:gd name="connsiteY143" fmla="*/ 169334 h 2963334"/>
              <a:gd name="connsiteX144" fmla="*/ 7039429 w 8418286"/>
              <a:gd name="connsiteY144" fmla="*/ 181429 h 2963334"/>
              <a:gd name="connsiteX145" fmla="*/ 7970762 w 8418286"/>
              <a:gd name="connsiteY145" fmla="*/ 193524 h 2963334"/>
              <a:gd name="connsiteX146" fmla="*/ 8164286 w 8418286"/>
              <a:gd name="connsiteY146" fmla="*/ 205619 h 2963334"/>
              <a:gd name="connsiteX147" fmla="*/ 8212667 w 8418286"/>
              <a:gd name="connsiteY147" fmla="*/ 217715 h 2963334"/>
              <a:gd name="connsiteX148" fmla="*/ 8236857 w 8418286"/>
              <a:gd name="connsiteY148" fmla="*/ 254000 h 2963334"/>
              <a:gd name="connsiteX149" fmla="*/ 8261048 w 8418286"/>
              <a:gd name="connsiteY149" fmla="*/ 278191 h 2963334"/>
              <a:gd name="connsiteX150" fmla="*/ 8285238 w 8418286"/>
              <a:gd name="connsiteY150" fmla="*/ 314477 h 2963334"/>
              <a:gd name="connsiteX151" fmla="*/ 8321524 w 8418286"/>
              <a:gd name="connsiteY151" fmla="*/ 326572 h 2963334"/>
              <a:gd name="connsiteX152" fmla="*/ 8333619 w 8418286"/>
              <a:gd name="connsiteY152" fmla="*/ 362857 h 2963334"/>
              <a:gd name="connsiteX153" fmla="*/ 8357810 w 8418286"/>
              <a:gd name="connsiteY153" fmla="*/ 387048 h 2963334"/>
              <a:gd name="connsiteX154" fmla="*/ 8382000 w 8418286"/>
              <a:gd name="connsiteY154" fmla="*/ 423334 h 2963334"/>
              <a:gd name="connsiteX155" fmla="*/ 8406191 w 8418286"/>
              <a:gd name="connsiteY155" fmla="*/ 471715 h 2963334"/>
              <a:gd name="connsiteX156" fmla="*/ 8418286 w 8418286"/>
              <a:gd name="connsiteY156" fmla="*/ 2939143 h 2963334"/>
              <a:gd name="connsiteX157" fmla="*/ 0 w 8418286"/>
              <a:gd name="connsiteY157" fmla="*/ 2963334 h 2963334"/>
              <a:gd name="connsiteX158" fmla="*/ 0 w 8418286"/>
              <a:gd name="connsiteY158" fmla="*/ 2588381 h 296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8418286" h="2963334">
                <a:moveTo>
                  <a:pt x="0" y="2709334"/>
                </a:moveTo>
                <a:lnTo>
                  <a:pt x="0" y="1693334"/>
                </a:lnTo>
                <a:lnTo>
                  <a:pt x="0" y="1693334"/>
                </a:lnTo>
                <a:cubicBezTo>
                  <a:pt x="44349" y="1689302"/>
                  <a:pt x="89193" y="1688977"/>
                  <a:pt x="133048" y="1681238"/>
                </a:cubicBezTo>
                <a:cubicBezTo>
                  <a:pt x="158159" y="1676807"/>
                  <a:pt x="180467" y="1661240"/>
                  <a:pt x="205619" y="1657048"/>
                </a:cubicBezTo>
                <a:lnTo>
                  <a:pt x="278191" y="1644953"/>
                </a:lnTo>
                <a:cubicBezTo>
                  <a:pt x="290286" y="1640921"/>
                  <a:pt x="303073" y="1638559"/>
                  <a:pt x="314476" y="1632857"/>
                </a:cubicBezTo>
                <a:cubicBezTo>
                  <a:pt x="359525" y="1610332"/>
                  <a:pt x="346919" y="1605822"/>
                  <a:pt x="387048" y="1572381"/>
                </a:cubicBezTo>
                <a:cubicBezTo>
                  <a:pt x="398215" y="1563075"/>
                  <a:pt x="411238" y="1556254"/>
                  <a:pt x="423333" y="1548191"/>
                </a:cubicBezTo>
                <a:cubicBezTo>
                  <a:pt x="471515" y="1475918"/>
                  <a:pt x="418894" y="1538760"/>
                  <a:pt x="483810" y="1499810"/>
                </a:cubicBezTo>
                <a:cubicBezTo>
                  <a:pt x="533116" y="1470226"/>
                  <a:pt x="482761" y="1478878"/>
                  <a:pt x="532191" y="1439334"/>
                </a:cubicBezTo>
                <a:cubicBezTo>
                  <a:pt x="542147" y="1431370"/>
                  <a:pt x="556381" y="1431270"/>
                  <a:pt x="568476" y="1427238"/>
                </a:cubicBezTo>
                <a:cubicBezTo>
                  <a:pt x="613225" y="1382491"/>
                  <a:pt x="583181" y="1409372"/>
                  <a:pt x="665238" y="1354667"/>
                </a:cubicBezTo>
                <a:cubicBezTo>
                  <a:pt x="677333" y="1346604"/>
                  <a:pt x="687733" y="1335074"/>
                  <a:pt x="701524" y="1330477"/>
                </a:cubicBezTo>
                <a:lnTo>
                  <a:pt x="774095" y="1306286"/>
                </a:lnTo>
                <a:lnTo>
                  <a:pt x="810381" y="1294191"/>
                </a:lnTo>
                <a:cubicBezTo>
                  <a:pt x="850375" y="1297267"/>
                  <a:pt x="986954" y="1294986"/>
                  <a:pt x="1040191" y="1330477"/>
                </a:cubicBezTo>
                <a:cubicBezTo>
                  <a:pt x="1052286" y="1338540"/>
                  <a:pt x="1065125" y="1345586"/>
                  <a:pt x="1076476" y="1354667"/>
                </a:cubicBezTo>
                <a:cubicBezTo>
                  <a:pt x="1085381" y="1361791"/>
                  <a:pt x="1090889" y="1372990"/>
                  <a:pt x="1100667" y="1378857"/>
                </a:cubicBezTo>
                <a:cubicBezTo>
                  <a:pt x="1111599" y="1385417"/>
                  <a:pt x="1125549" y="1385251"/>
                  <a:pt x="1136952" y="1390953"/>
                </a:cubicBezTo>
                <a:cubicBezTo>
                  <a:pt x="1167470" y="1406212"/>
                  <a:pt x="1174927" y="1416832"/>
                  <a:pt x="1197429" y="1439334"/>
                </a:cubicBezTo>
                <a:cubicBezTo>
                  <a:pt x="1233715" y="1427239"/>
                  <a:pt x="1279240" y="1430094"/>
                  <a:pt x="1306286" y="1403048"/>
                </a:cubicBezTo>
                <a:cubicBezTo>
                  <a:pt x="1318381" y="1390953"/>
                  <a:pt x="1329431" y="1377713"/>
                  <a:pt x="1342572" y="1366762"/>
                </a:cubicBezTo>
                <a:cubicBezTo>
                  <a:pt x="1353739" y="1357456"/>
                  <a:pt x="1367917" y="1352144"/>
                  <a:pt x="1378857" y="1342572"/>
                </a:cubicBezTo>
                <a:cubicBezTo>
                  <a:pt x="1464385" y="1267735"/>
                  <a:pt x="1405115" y="1293502"/>
                  <a:pt x="1475619" y="1270000"/>
                </a:cubicBezTo>
                <a:cubicBezTo>
                  <a:pt x="1483683" y="1261937"/>
                  <a:pt x="1493943" y="1255588"/>
                  <a:pt x="1499810" y="1245810"/>
                </a:cubicBezTo>
                <a:cubicBezTo>
                  <a:pt x="1506370" y="1234877"/>
                  <a:pt x="1503743" y="1219319"/>
                  <a:pt x="1511905" y="1209524"/>
                </a:cubicBezTo>
                <a:cubicBezTo>
                  <a:pt x="1524810" y="1194038"/>
                  <a:pt x="1546032" y="1187492"/>
                  <a:pt x="1560286" y="1173238"/>
                </a:cubicBezTo>
                <a:cubicBezTo>
                  <a:pt x="1570565" y="1162959"/>
                  <a:pt x="1575170" y="1148120"/>
                  <a:pt x="1584476" y="1136953"/>
                </a:cubicBezTo>
                <a:cubicBezTo>
                  <a:pt x="1627577" y="1085232"/>
                  <a:pt x="1609473" y="1114537"/>
                  <a:pt x="1657048" y="1076477"/>
                </a:cubicBezTo>
                <a:cubicBezTo>
                  <a:pt x="1665953" y="1069353"/>
                  <a:pt x="1672333" y="1059410"/>
                  <a:pt x="1681238" y="1052286"/>
                </a:cubicBezTo>
                <a:cubicBezTo>
                  <a:pt x="1692589" y="1043205"/>
                  <a:pt x="1706357" y="1037402"/>
                  <a:pt x="1717524" y="1028096"/>
                </a:cubicBezTo>
                <a:cubicBezTo>
                  <a:pt x="1810667" y="950478"/>
                  <a:pt x="1699995" y="1027688"/>
                  <a:pt x="1790095" y="967619"/>
                </a:cubicBezTo>
                <a:cubicBezTo>
                  <a:pt x="1870730" y="971651"/>
                  <a:pt x="1952961" y="963248"/>
                  <a:pt x="2032000" y="979715"/>
                </a:cubicBezTo>
                <a:cubicBezTo>
                  <a:pt x="2054328" y="984367"/>
                  <a:pt x="2064254" y="1011969"/>
                  <a:pt x="2080381" y="1028096"/>
                </a:cubicBezTo>
                <a:cubicBezTo>
                  <a:pt x="2088445" y="1036159"/>
                  <a:pt x="2093390" y="1050050"/>
                  <a:pt x="2104572" y="1052286"/>
                </a:cubicBezTo>
                <a:cubicBezTo>
                  <a:pt x="2124731" y="1056318"/>
                  <a:pt x="2145215" y="1058972"/>
                  <a:pt x="2165048" y="1064381"/>
                </a:cubicBezTo>
                <a:cubicBezTo>
                  <a:pt x="2189648" y="1071090"/>
                  <a:pt x="2237619" y="1088572"/>
                  <a:pt x="2237619" y="1088572"/>
                </a:cubicBezTo>
                <a:cubicBezTo>
                  <a:pt x="2245683" y="1096635"/>
                  <a:pt x="2252032" y="1106895"/>
                  <a:pt x="2261810" y="1112762"/>
                </a:cubicBezTo>
                <a:cubicBezTo>
                  <a:pt x="2272742" y="1119321"/>
                  <a:pt x="2285444" y="1123276"/>
                  <a:pt x="2298095" y="1124857"/>
                </a:cubicBezTo>
                <a:cubicBezTo>
                  <a:pt x="2350257" y="1131377"/>
                  <a:pt x="2402920" y="1132921"/>
                  <a:pt x="2455333" y="1136953"/>
                </a:cubicBezTo>
                <a:cubicBezTo>
                  <a:pt x="2481724" y="1216120"/>
                  <a:pt x="2445071" y="1138419"/>
                  <a:pt x="2503714" y="1185334"/>
                </a:cubicBezTo>
                <a:cubicBezTo>
                  <a:pt x="2532192" y="1208117"/>
                  <a:pt x="2519225" y="1229375"/>
                  <a:pt x="2552095" y="1245810"/>
                </a:cubicBezTo>
                <a:cubicBezTo>
                  <a:pt x="2574902" y="1257214"/>
                  <a:pt x="2600476" y="1261936"/>
                  <a:pt x="2624667" y="1270000"/>
                </a:cubicBezTo>
                <a:lnTo>
                  <a:pt x="2660952" y="1282096"/>
                </a:lnTo>
                <a:lnTo>
                  <a:pt x="2733524" y="1306286"/>
                </a:lnTo>
                <a:lnTo>
                  <a:pt x="2769810" y="1318381"/>
                </a:lnTo>
                <a:cubicBezTo>
                  <a:pt x="2781905" y="1326445"/>
                  <a:pt x="2794744" y="1333491"/>
                  <a:pt x="2806095" y="1342572"/>
                </a:cubicBezTo>
                <a:cubicBezTo>
                  <a:pt x="2843591" y="1372569"/>
                  <a:pt x="2816940" y="1366137"/>
                  <a:pt x="2866572" y="1390953"/>
                </a:cubicBezTo>
                <a:cubicBezTo>
                  <a:pt x="2883924" y="1399629"/>
                  <a:pt x="2935737" y="1411268"/>
                  <a:pt x="2951238" y="1415143"/>
                </a:cubicBezTo>
                <a:cubicBezTo>
                  <a:pt x="2967365" y="1439334"/>
                  <a:pt x="2979061" y="1467157"/>
                  <a:pt x="2999619" y="1487715"/>
                </a:cubicBezTo>
                <a:lnTo>
                  <a:pt x="3048000" y="1536096"/>
                </a:lnTo>
                <a:lnTo>
                  <a:pt x="3072191" y="1560286"/>
                </a:lnTo>
                <a:cubicBezTo>
                  <a:pt x="3100849" y="1588944"/>
                  <a:pt x="3127913" y="1619177"/>
                  <a:pt x="3168952" y="1632857"/>
                </a:cubicBezTo>
                <a:lnTo>
                  <a:pt x="3205238" y="1644953"/>
                </a:lnTo>
                <a:cubicBezTo>
                  <a:pt x="3249988" y="1689701"/>
                  <a:pt x="3223103" y="1659654"/>
                  <a:pt x="3277810" y="1741715"/>
                </a:cubicBezTo>
                <a:cubicBezTo>
                  <a:pt x="3285873" y="1753810"/>
                  <a:pt x="3291721" y="1767721"/>
                  <a:pt x="3302000" y="1778000"/>
                </a:cubicBezTo>
                <a:cubicBezTo>
                  <a:pt x="3321508" y="1797508"/>
                  <a:pt x="3335774" y="1814937"/>
                  <a:pt x="3362476" y="1826381"/>
                </a:cubicBezTo>
                <a:cubicBezTo>
                  <a:pt x="3377755" y="1832929"/>
                  <a:pt x="3394730" y="1834445"/>
                  <a:pt x="3410857" y="1838477"/>
                </a:cubicBezTo>
                <a:cubicBezTo>
                  <a:pt x="3469272" y="1896889"/>
                  <a:pt x="3395037" y="1825820"/>
                  <a:pt x="3471333" y="1886857"/>
                </a:cubicBezTo>
                <a:cubicBezTo>
                  <a:pt x="3480238" y="1893981"/>
                  <a:pt x="3485324" y="1905948"/>
                  <a:pt x="3495524" y="1911048"/>
                </a:cubicBezTo>
                <a:cubicBezTo>
                  <a:pt x="3518331" y="1922451"/>
                  <a:pt x="3568095" y="1935238"/>
                  <a:pt x="3568095" y="1935238"/>
                </a:cubicBezTo>
                <a:cubicBezTo>
                  <a:pt x="3580190" y="1943302"/>
                  <a:pt x="3590719" y="1954461"/>
                  <a:pt x="3604381" y="1959429"/>
                </a:cubicBezTo>
                <a:cubicBezTo>
                  <a:pt x="3671579" y="1983865"/>
                  <a:pt x="3727888" y="1986962"/>
                  <a:pt x="3797905" y="1995715"/>
                </a:cubicBezTo>
                <a:cubicBezTo>
                  <a:pt x="3810000" y="1999747"/>
                  <a:pt x="3824235" y="1999845"/>
                  <a:pt x="3834191" y="2007810"/>
                </a:cubicBezTo>
                <a:cubicBezTo>
                  <a:pt x="3845542" y="2016891"/>
                  <a:pt x="3849300" y="2032745"/>
                  <a:pt x="3858381" y="2044096"/>
                </a:cubicBezTo>
                <a:cubicBezTo>
                  <a:pt x="3878075" y="2068714"/>
                  <a:pt x="3891919" y="2074518"/>
                  <a:pt x="3918857" y="2092477"/>
                </a:cubicBezTo>
                <a:cubicBezTo>
                  <a:pt x="3955143" y="2088445"/>
                  <a:pt x="3994013" y="2094423"/>
                  <a:pt x="4027714" y="2080381"/>
                </a:cubicBezTo>
                <a:cubicBezTo>
                  <a:pt x="4046322" y="2072628"/>
                  <a:pt x="4052283" y="2048404"/>
                  <a:pt x="4064000" y="2032000"/>
                </a:cubicBezTo>
                <a:cubicBezTo>
                  <a:pt x="4072449" y="2020171"/>
                  <a:pt x="4078731" y="2006752"/>
                  <a:pt x="4088191" y="1995715"/>
                </a:cubicBezTo>
                <a:cubicBezTo>
                  <a:pt x="4103034" y="1978399"/>
                  <a:pt x="4123921" y="1966311"/>
                  <a:pt x="4136572" y="1947334"/>
                </a:cubicBezTo>
                <a:cubicBezTo>
                  <a:pt x="4144635" y="1935239"/>
                  <a:pt x="4154261" y="1924050"/>
                  <a:pt x="4160762" y="1911048"/>
                </a:cubicBezTo>
                <a:cubicBezTo>
                  <a:pt x="4166464" y="1899644"/>
                  <a:pt x="4165447" y="1885137"/>
                  <a:pt x="4172857" y="1874762"/>
                </a:cubicBezTo>
                <a:cubicBezTo>
                  <a:pt x="4186113" y="1856203"/>
                  <a:pt x="4221238" y="1826381"/>
                  <a:pt x="4221238" y="1826381"/>
                </a:cubicBezTo>
                <a:cubicBezTo>
                  <a:pt x="4225270" y="1810254"/>
                  <a:pt x="4227652" y="1793622"/>
                  <a:pt x="4233333" y="1778000"/>
                </a:cubicBezTo>
                <a:cubicBezTo>
                  <a:pt x="4289430" y="1623734"/>
                  <a:pt x="4251799" y="1760799"/>
                  <a:pt x="4293810" y="1620762"/>
                </a:cubicBezTo>
                <a:cubicBezTo>
                  <a:pt x="4306451" y="1578627"/>
                  <a:pt x="4308136" y="1556293"/>
                  <a:pt x="4318000" y="1511905"/>
                </a:cubicBezTo>
                <a:cubicBezTo>
                  <a:pt x="4321606" y="1495678"/>
                  <a:pt x="4326063" y="1479651"/>
                  <a:pt x="4330095" y="1463524"/>
                </a:cubicBezTo>
                <a:cubicBezTo>
                  <a:pt x="4334339" y="1425328"/>
                  <a:pt x="4337747" y="1350390"/>
                  <a:pt x="4354286" y="1306286"/>
                </a:cubicBezTo>
                <a:cubicBezTo>
                  <a:pt x="4360617" y="1289404"/>
                  <a:pt x="4370413" y="1274032"/>
                  <a:pt x="4378476" y="1257905"/>
                </a:cubicBezTo>
                <a:cubicBezTo>
                  <a:pt x="4382508" y="1233715"/>
                  <a:pt x="4385762" y="1209382"/>
                  <a:pt x="4390572" y="1185334"/>
                </a:cubicBezTo>
                <a:cubicBezTo>
                  <a:pt x="4398166" y="1147363"/>
                  <a:pt x="4403234" y="1135252"/>
                  <a:pt x="4414762" y="1100667"/>
                </a:cubicBezTo>
                <a:cubicBezTo>
                  <a:pt x="4420299" y="1001008"/>
                  <a:pt x="4417580" y="906552"/>
                  <a:pt x="4438952" y="810381"/>
                </a:cubicBezTo>
                <a:cubicBezTo>
                  <a:pt x="4441718" y="797935"/>
                  <a:pt x="4445346" y="785499"/>
                  <a:pt x="4451048" y="774096"/>
                </a:cubicBezTo>
                <a:cubicBezTo>
                  <a:pt x="4457549" y="761094"/>
                  <a:pt x="4467175" y="749905"/>
                  <a:pt x="4475238" y="737810"/>
                </a:cubicBezTo>
                <a:cubicBezTo>
                  <a:pt x="4484495" y="691525"/>
                  <a:pt x="4496813" y="619968"/>
                  <a:pt x="4511524" y="568477"/>
                </a:cubicBezTo>
                <a:cubicBezTo>
                  <a:pt x="4515027" y="556218"/>
                  <a:pt x="4519587" y="544286"/>
                  <a:pt x="4523619" y="532191"/>
                </a:cubicBezTo>
                <a:cubicBezTo>
                  <a:pt x="4527651" y="483810"/>
                  <a:pt x="4529298" y="435171"/>
                  <a:pt x="4535714" y="387048"/>
                </a:cubicBezTo>
                <a:cubicBezTo>
                  <a:pt x="4537399" y="374410"/>
                  <a:pt x="4545310" y="363264"/>
                  <a:pt x="4547810" y="350762"/>
                </a:cubicBezTo>
                <a:cubicBezTo>
                  <a:pt x="4553401" y="322807"/>
                  <a:pt x="4554314" y="294051"/>
                  <a:pt x="4559905" y="266096"/>
                </a:cubicBezTo>
                <a:cubicBezTo>
                  <a:pt x="4562405" y="253594"/>
                  <a:pt x="4568498" y="242069"/>
                  <a:pt x="4572000" y="229810"/>
                </a:cubicBezTo>
                <a:cubicBezTo>
                  <a:pt x="4576567" y="213826"/>
                  <a:pt x="4578258" y="196994"/>
                  <a:pt x="4584095" y="181429"/>
                </a:cubicBezTo>
                <a:cubicBezTo>
                  <a:pt x="4621676" y="81212"/>
                  <a:pt x="4590293" y="172131"/>
                  <a:pt x="4632476" y="108857"/>
                </a:cubicBezTo>
                <a:cubicBezTo>
                  <a:pt x="4642477" y="93855"/>
                  <a:pt x="4645597" y="74709"/>
                  <a:pt x="4656667" y="60477"/>
                </a:cubicBezTo>
                <a:cubicBezTo>
                  <a:pt x="4674170" y="37973"/>
                  <a:pt x="4717143" y="0"/>
                  <a:pt x="4717143" y="0"/>
                </a:cubicBezTo>
                <a:cubicBezTo>
                  <a:pt x="4769556" y="4032"/>
                  <a:pt x="4822834" y="1787"/>
                  <a:pt x="4874381" y="12096"/>
                </a:cubicBezTo>
                <a:cubicBezTo>
                  <a:pt x="4885563" y="14332"/>
                  <a:pt x="4891448" y="27381"/>
                  <a:pt x="4898572" y="36286"/>
                </a:cubicBezTo>
                <a:cubicBezTo>
                  <a:pt x="4944789" y="94056"/>
                  <a:pt x="4905049" y="49242"/>
                  <a:pt x="4934857" y="108857"/>
                </a:cubicBezTo>
                <a:cubicBezTo>
                  <a:pt x="4941358" y="121859"/>
                  <a:pt x="4950984" y="133048"/>
                  <a:pt x="4959048" y="145143"/>
                </a:cubicBezTo>
                <a:cubicBezTo>
                  <a:pt x="4968634" y="173902"/>
                  <a:pt x="4978176" y="199435"/>
                  <a:pt x="4983238" y="229810"/>
                </a:cubicBezTo>
                <a:cubicBezTo>
                  <a:pt x="5019266" y="445985"/>
                  <a:pt x="4976286" y="253860"/>
                  <a:pt x="5007429" y="362857"/>
                </a:cubicBezTo>
                <a:cubicBezTo>
                  <a:pt x="5011996" y="378841"/>
                  <a:pt x="5012976" y="395959"/>
                  <a:pt x="5019524" y="411238"/>
                </a:cubicBezTo>
                <a:cubicBezTo>
                  <a:pt x="5025250" y="424599"/>
                  <a:pt x="5037213" y="434522"/>
                  <a:pt x="5043714" y="447524"/>
                </a:cubicBezTo>
                <a:cubicBezTo>
                  <a:pt x="5067258" y="494611"/>
                  <a:pt x="5044646" y="477920"/>
                  <a:pt x="5067905" y="532191"/>
                </a:cubicBezTo>
                <a:cubicBezTo>
                  <a:pt x="5073631" y="545552"/>
                  <a:pt x="5086191" y="555193"/>
                  <a:pt x="5092095" y="568477"/>
                </a:cubicBezTo>
                <a:cubicBezTo>
                  <a:pt x="5102451" y="591778"/>
                  <a:pt x="5104883" y="618241"/>
                  <a:pt x="5116286" y="641048"/>
                </a:cubicBezTo>
                <a:cubicBezTo>
                  <a:pt x="5124349" y="657175"/>
                  <a:pt x="5134145" y="672547"/>
                  <a:pt x="5140476" y="689429"/>
                </a:cubicBezTo>
                <a:cubicBezTo>
                  <a:pt x="5146313" y="704994"/>
                  <a:pt x="5146735" y="722245"/>
                  <a:pt x="5152572" y="737810"/>
                </a:cubicBezTo>
                <a:cubicBezTo>
                  <a:pt x="5184379" y="822628"/>
                  <a:pt x="5165861" y="752295"/>
                  <a:pt x="5200952" y="822477"/>
                </a:cubicBezTo>
                <a:cubicBezTo>
                  <a:pt x="5210662" y="841896"/>
                  <a:pt x="5217840" y="862506"/>
                  <a:pt x="5225143" y="882953"/>
                </a:cubicBezTo>
                <a:cubicBezTo>
                  <a:pt x="5238008" y="918973"/>
                  <a:pt x="5249334" y="955524"/>
                  <a:pt x="5261429" y="991810"/>
                </a:cubicBezTo>
                <a:cubicBezTo>
                  <a:pt x="5265461" y="1003905"/>
                  <a:pt x="5271024" y="1015594"/>
                  <a:pt x="5273524" y="1028096"/>
                </a:cubicBezTo>
                <a:cubicBezTo>
                  <a:pt x="5290620" y="1113579"/>
                  <a:pt x="5279117" y="1069065"/>
                  <a:pt x="5309810" y="1161143"/>
                </a:cubicBezTo>
                <a:cubicBezTo>
                  <a:pt x="5350457" y="1283082"/>
                  <a:pt x="5288440" y="1093944"/>
                  <a:pt x="5334000" y="1245810"/>
                </a:cubicBezTo>
                <a:cubicBezTo>
                  <a:pt x="5341327" y="1270234"/>
                  <a:pt x="5350127" y="1294191"/>
                  <a:pt x="5358191" y="1318381"/>
                </a:cubicBezTo>
                <a:lnTo>
                  <a:pt x="5382381" y="1390953"/>
                </a:lnTo>
                <a:cubicBezTo>
                  <a:pt x="5386413" y="1403048"/>
                  <a:pt x="5391976" y="1414736"/>
                  <a:pt x="5394476" y="1427238"/>
                </a:cubicBezTo>
                <a:cubicBezTo>
                  <a:pt x="5398508" y="1447397"/>
                  <a:pt x="5395168" y="1470609"/>
                  <a:pt x="5406572" y="1487715"/>
                </a:cubicBezTo>
                <a:cubicBezTo>
                  <a:pt x="5413644" y="1498323"/>
                  <a:pt x="5430762" y="1495778"/>
                  <a:pt x="5442857" y="1499810"/>
                </a:cubicBezTo>
                <a:cubicBezTo>
                  <a:pt x="5471079" y="1495778"/>
                  <a:pt x="5500478" y="1496730"/>
                  <a:pt x="5527524" y="1487715"/>
                </a:cubicBezTo>
                <a:cubicBezTo>
                  <a:pt x="5538342" y="1484109"/>
                  <a:pt x="5542226" y="1469850"/>
                  <a:pt x="5551714" y="1463524"/>
                </a:cubicBezTo>
                <a:cubicBezTo>
                  <a:pt x="5566716" y="1453522"/>
                  <a:pt x="5583968" y="1447397"/>
                  <a:pt x="5600095" y="1439334"/>
                </a:cubicBezTo>
                <a:cubicBezTo>
                  <a:pt x="5658509" y="1380920"/>
                  <a:pt x="5587439" y="1455153"/>
                  <a:pt x="5648476" y="1378857"/>
                </a:cubicBezTo>
                <a:cubicBezTo>
                  <a:pt x="5655600" y="1369952"/>
                  <a:pt x="5664603" y="1362730"/>
                  <a:pt x="5672667" y="1354667"/>
                </a:cubicBezTo>
                <a:cubicBezTo>
                  <a:pt x="5703066" y="1263467"/>
                  <a:pt x="5662061" y="1375876"/>
                  <a:pt x="5708952" y="1282096"/>
                </a:cubicBezTo>
                <a:cubicBezTo>
                  <a:pt x="5714654" y="1270692"/>
                  <a:pt x="5716026" y="1257529"/>
                  <a:pt x="5721048" y="1245810"/>
                </a:cubicBezTo>
                <a:cubicBezTo>
                  <a:pt x="5739465" y="1202838"/>
                  <a:pt x="5745132" y="1197587"/>
                  <a:pt x="5769429" y="1161143"/>
                </a:cubicBezTo>
                <a:cubicBezTo>
                  <a:pt x="5826928" y="988642"/>
                  <a:pt x="5769146" y="1168175"/>
                  <a:pt x="5805714" y="1040191"/>
                </a:cubicBezTo>
                <a:cubicBezTo>
                  <a:pt x="5817220" y="999921"/>
                  <a:pt x="5822341" y="1000907"/>
                  <a:pt x="5829905" y="955524"/>
                </a:cubicBezTo>
                <a:cubicBezTo>
                  <a:pt x="5835249" y="923461"/>
                  <a:pt x="5836185" y="890743"/>
                  <a:pt x="5842000" y="858762"/>
                </a:cubicBezTo>
                <a:cubicBezTo>
                  <a:pt x="5844281" y="846218"/>
                  <a:pt x="5851003" y="834846"/>
                  <a:pt x="5854095" y="822477"/>
                </a:cubicBezTo>
                <a:cubicBezTo>
                  <a:pt x="5859081" y="802533"/>
                  <a:pt x="5862159" y="782159"/>
                  <a:pt x="5866191" y="762000"/>
                </a:cubicBezTo>
                <a:cubicBezTo>
                  <a:pt x="5870223" y="693460"/>
                  <a:pt x="5869406" y="624462"/>
                  <a:pt x="5878286" y="556381"/>
                </a:cubicBezTo>
                <a:cubicBezTo>
                  <a:pt x="5881584" y="531096"/>
                  <a:pt x="5884446" y="501840"/>
                  <a:pt x="5902476" y="483810"/>
                </a:cubicBezTo>
                <a:cubicBezTo>
                  <a:pt x="5996788" y="389498"/>
                  <a:pt x="5840897" y="542226"/>
                  <a:pt x="5962952" y="435429"/>
                </a:cubicBezTo>
                <a:cubicBezTo>
                  <a:pt x="5984407" y="416656"/>
                  <a:pt x="5996383" y="383969"/>
                  <a:pt x="6023429" y="374953"/>
                </a:cubicBezTo>
                <a:lnTo>
                  <a:pt x="6096000" y="350762"/>
                </a:lnTo>
                <a:cubicBezTo>
                  <a:pt x="6128253" y="254004"/>
                  <a:pt x="6079874" y="366888"/>
                  <a:pt x="6144381" y="302381"/>
                </a:cubicBezTo>
                <a:cubicBezTo>
                  <a:pt x="6153396" y="293366"/>
                  <a:pt x="6150774" y="277499"/>
                  <a:pt x="6156476" y="266096"/>
                </a:cubicBezTo>
                <a:cubicBezTo>
                  <a:pt x="6162977" y="253094"/>
                  <a:pt x="6172603" y="241905"/>
                  <a:pt x="6180667" y="229810"/>
                </a:cubicBezTo>
                <a:cubicBezTo>
                  <a:pt x="6184699" y="217715"/>
                  <a:pt x="6184797" y="203480"/>
                  <a:pt x="6192762" y="193524"/>
                </a:cubicBezTo>
                <a:cubicBezTo>
                  <a:pt x="6201843" y="182173"/>
                  <a:pt x="6217697" y="178415"/>
                  <a:pt x="6229048" y="169334"/>
                </a:cubicBezTo>
                <a:cubicBezTo>
                  <a:pt x="6237953" y="162210"/>
                  <a:pt x="6245175" y="153207"/>
                  <a:pt x="6253238" y="145143"/>
                </a:cubicBezTo>
                <a:lnTo>
                  <a:pt x="6966857" y="169334"/>
                </a:lnTo>
                <a:cubicBezTo>
                  <a:pt x="6991048" y="173366"/>
                  <a:pt x="7014912" y="180838"/>
                  <a:pt x="7039429" y="181429"/>
                </a:cubicBezTo>
                <a:cubicBezTo>
                  <a:pt x="7349809" y="188908"/>
                  <a:pt x="7660318" y="189492"/>
                  <a:pt x="7970762" y="193524"/>
                </a:cubicBezTo>
                <a:cubicBezTo>
                  <a:pt x="8035270" y="197556"/>
                  <a:pt x="8099973" y="199188"/>
                  <a:pt x="8164286" y="205619"/>
                </a:cubicBezTo>
                <a:cubicBezTo>
                  <a:pt x="8180827" y="207273"/>
                  <a:pt x="8198836" y="208494"/>
                  <a:pt x="8212667" y="217715"/>
                </a:cubicBezTo>
                <a:cubicBezTo>
                  <a:pt x="8224762" y="225778"/>
                  <a:pt x="8227776" y="242649"/>
                  <a:pt x="8236857" y="254000"/>
                </a:cubicBezTo>
                <a:cubicBezTo>
                  <a:pt x="8243981" y="262905"/>
                  <a:pt x="8253924" y="269286"/>
                  <a:pt x="8261048" y="278191"/>
                </a:cubicBezTo>
                <a:cubicBezTo>
                  <a:pt x="8270129" y="289542"/>
                  <a:pt x="8273887" y="305396"/>
                  <a:pt x="8285238" y="314477"/>
                </a:cubicBezTo>
                <a:cubicBezTo>
                  <a:pt x="8295194" y="322442"/>
                  <a:pt x="8309429" y="322540"/>
                  <a:pt x="8321524" y="326572"/>
                </a:cubicBezTo>
                <a:cubicBezTo>
                  <a:pt x="8325556" y="338667"/>
                  <a:pt x="8327060" y="351925"/>
                  <a:pt x="8333619" y="362857"/>
                </a:cubicBezTo>
                <a:cubicBezTo>
                  <a:pt x="8339486" y="372636"/>
                  <a:pt x="8350686" y="378143"/>
                  <a:pt x="8357810" y="387048"/>
                </a:cubicBezTo>
                <a:cubicBezTo>
                  <a:pt x="8366891" y="398399"/>
                  <a:pt x="8375499" y="410332"/>
                  <a:pt x="8382000" y="423334"/>
                </a:cubicBezTo>
                <a:cubicBezTo>
                  <a:pt x="8409796" y="478926"/>
                  <a:pt x="8378864" y="444388"/>
                  <a:pt x="8406191" y="471715"/>
                </a:cubicBezTo>
                <a:cubicBezTo>
                  <a:pt x="8410223" y="1294191"/>
                  <a:pt x="8414254" y="2116667"/>
                  <a:pt x="8418286" y="2939143"/>
                </a:cubicBezTo>
                <a:lnTo>
                  <a:pt x="0" y="2963334"/>
                </a:lnTo>
                <a:lnTo>
                  <a:pt x="0" y="2588381"/>
                </a:lnTo>
              </a:path>
            </a:pathLst>
          </a:custGeom>
          <a:solidFill>
            <a:srgbClr val="FA980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223" y="3344786"/>
            <a:ext cx="400505" cy="761697"/>
          </a:xfrm>
          <a:prstGeom prst="rect">
            <a:avLst/>
          </a:prstGeom>
        </p:spPr>
      </p:pic>
      <p:cxnSp>
        <p:nvCxnSpPr>
          <p:cNvPr id="6" name="Curved Connector 5"/>
          <p:cNvCxnSpPr/>
          <p:nvPr/>
        </p:nvCxnSpPr>
        <p:spPr>
          <a:xfrm>
            <a:off x="3749169" y="4426857"/>
            <a:ext cx="907498" cy="90714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flipV="1">
            <a:off x="4656667" y="4184952"/>
            <a:ext cx="1753809" cy="1112765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841882"/>
            <a:ext cx="8492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Solution</a:t>
            </a:r>
            <a:r>
              <a:rPr lang="en-US" dirty="0" smtClean="0"/>
              <a:t>:  combine both a ‘hot’ and ‘cold’ chain, swap the cold chain with a heated chain</a:t>
            </a:r>
          </a:p>
          <a:p>
            <a:r>
              <a:rPr lang="en-US" dirty="0" smtClean="0"/>
              <a:t> with a chance proportional to how good (high) their solutions are.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689" y="3725635"/>
            <a:ext cx="676729" cy="6767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38523" y="3540969"/>
            <a:ext cx="95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“Swap!”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71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6333" y="192629"/>
            <a:ext cx="3331457" cy="1470025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CE7D0D"/>
                </a:solidFill>
              </a:rPr>
              <a:t>T</a:t>
            </a:r>
            <a:r>
              <a:rPr lang="en-US" u="sng" dirty="0" smtClean="0">
                <a:solidFill>
                  <a:srgbClr val="CE7D0D"/>
                </a:solidFill>
              </a:rPr>
              <a:t>ree building methods: </a:t>
            </a:r>
            <a:r>
              <a:rPr lang="en-US" b="1" dirty="0" smtClean="0"/>
              <a:t>Parsimony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3287" y="520511"/>
            <a:ext cx="4572000" cy="6186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1.  Start with a phylogeny, with the character state known for each terminal </a:t>
            </a:r>
            <a:r>
              <a:rPr lang="en-US" dirty="0" smtClean="0"/>
              <a:t>taxon</a:t>
            </a:r>
            <a:r>
              <a:rPr lang="en-US" dirty="0"/>
              <a:t>.</a:t>
            </a:r>
          </a:p>
          <a:p>
            <a:r>
              <a:rPr lang="en-US" dirty="0"/>
              <a:t>            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2.  Start with two terminal taxa that share an immediate common ancestor (e.g. Taxa V and </a:t>
            </a:r>
            <a:r>
              <a:rPr lang="en-US" dirty="0" smtClean="0"/>
              <a:t>VI  </a:t>
            </a:r>
            <a:r>
              <a:rPr lang="en-US" dirty="0"/>
              <a:t>in the figure).</a:t>
            </a:r>
          </a:p>
          <a:p>
            <a:endParaRPr lang="en-US" dirty="0"/>
          </a:p>
          <a:p>
            <a:r>
              <a:rPr lang="en-US" dirty="0"/>
              <a:t>        3.  Assign character state(s) to the common ancestor of those two taxa </a:t>
            </a:r>
            <a:r>
              <a:rPr lang="en-US" dirty="0" smtClean="0"/>
              <a:t>using</a:t>
            </a:r>
          </a:p>
          <a:p>
            <a:r>
              <a:rPr lang="en-US" dirty="0" smtClean="0"/>
              <a:t> </a:t>
            </a:r>
            <a:r>
              <a:rPr lang="en-US" dirty="0"/>
              <a:t>two rules:</a:t>
            </a:r>
          </a:p>
          <a:p>
            <a:endParaRPr lang="en-US" dirty="0"/>
          </a:p>
          <a:p>
            <a:r>
              <a:rPr lang="en-US" dirty="0"/>
              <a:t>            a.  If the two taxa share any character state(s) in common, assign the set of shared</a:t>
            </a:r>
          </a:p>
          <a:p>
            <a:r>
              <a:rPr lang="en-US" dirty="0" smtClean="0"/>
              <a:t>states </a:t>
            </a:r>
            <a:r>
              <a:rPr lang="en-US" dirty="0"/>
              <a:t>to the common ancestor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            b.  If the two taxa share no character states in common, assign the union of </a:t>
            </a:r>
            <a:r>
              <a:rPr lang="en-US" dirty="0" smtClean="0"/>
              <a:t>character state</a:t>
            </a:r>
            <a:r>
              <a:rPr lang="en-US" dirty="0"/>
              <a:t>(s) exhibited by each of the taxa to the common ancestor.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03274" y="6543861"/>
            <a:ext cx="4640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A980E"/>
                </a:solidFill>
              </a:rPr>
              <a:t>Source</a:t>
            </a:r>
            <a:r>
              <a:rPr lang="en-US" sz="1400" dirty="0"/>
              <a:t>: http://</a:t>
            </a:r>
            <a:r>
              <a:rPr lang="en-US" sz="1400" dirty="0" err="1"/>
              <a:t>sites.biology.duke.edu</a:t>
            </a:r>
            <a:r>
              <a:rPr lang="en-US" sz="1400" dirty="0"/>
              <a:t>/</a:t>
            </a:r>
            <a:r>
              <a:rPr lang="en-US" sz="1400" dirty="0" err="1"/>
              <a:t>rausher</a:t>
            </a:r>
            <a:r>
              <a:rPr lang="en-US" sz="1400" dirty="0"/>
              <a:t>/lec22_05.html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067" y="2423545"/>
            <a:ext cx="4334933" cy="32762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7222" y="139890"/>
            <a:ext cx="32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Parsimony Algorithm: </a:t>
            </a:r>
            <a:r>
              <a:rPr lang="en-US" dirty="0" err="1" smtClean="0"/>
              <a:t>Downpass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337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571" y="192629"/>
            <a:ext cx="8381220" cy="1470025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CE7D0D"/>
                </a:solidFill>
              </a:rPr>
              <a:t>T</a:t>
            </a:r>
            <a:r>
              <a:rPr lang="en-US" u="sng" dirty="0" smtClean="0">
                <a:solidFill>
                  <a:srgbClr val="CE7D0D"/>
                </a:solidFill>
              </a:rPr>
              <a:t>ree building methods: </a:t>
            </a:r>
            <a:r>
              <a:rPr lang="en-US" dirty="0" smtClean="0">
                <a:solidFill>
                  <a:srgbClr val="000000"/>
                </a:solidFill>
              </a:rPr>
              <a:t>Bayesian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(Metropolis-Coupled MCMC or MC</a:t>
            </a:r>
            <a:r>
              <a:rPr lang="en-US" baseline="30000" dirty="0" smtClean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)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9180" y="6543861"/>
            <a:ext cx="5524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A980E"/>
                </a:solidFill>
              </a:rPr>
              <a:t>Source</a:t>
            </a:r>
            <a:r>
              <a:rPr lang="en-US" sz="1400" dirty="0" err="1"/>
              <a:t>:http</a:t>
            </a:r>
            <a:r>
              <a:rPr lang="en-US" sz="1400" dirty="0"/>
              <a:t>://</a:t>
            </a:r>
            <a:r>
              <a:rPr lang="en-US" sz="1400" dirty="0" err="1"/>
              <a:t>www.wikiwand.com</a:t>
            </a:r>
            <a:r>
              <a:rPr lang="en-US" sz="1400" dirty="0"/>
              <a:t>/en/</a:t>
            </a:r>
            <a:r>
              <a:rPr lang="en-US" sz="1400" dirty="0" err="1"/>
              <a:t>Bayesian_inference_in_phylogeny</a:t>
            </a:r>
            <a:endParaRPr lang="en-US" sz="1400" dirty="0"/>
          </a:p>
        </p:txBody>
      </p:sp>
      <p:sp>
        <p:nvSpPr>
          <p:cNvPr id="10" name="Freeform 9"/>
          <p:cNvSpPr/>
          <p:nvPr/>
        </p:nvSpPr>
        <p:spPr>
          <a:xfrm>
            <a:off x="665238" y="3471333"/>
            <a:ext cx="8418286" cy="2963334"/>
          </a:xfrm>
          <a:custGeom>
            <a:avLst/>
            <a:gdLst>
              <a:gd name="connsiteX0" fmla="*/ 0 w 8418286"/>
              <a:gd name="connsiteY0" fmla="*/ 2709334 h 2963334"/>
              <a:gd name="connsiteX1" fmla="*/ 0 w 8418286"/>
              <a:gd name="connsiteY1" fmla="*/ 1693334 h 2963334"/>
              <a:gd name="connsiteX2" fmla="*/ 0 w 8418286"/>
              <a:gd name="connsiteY2" fmla="*/ 1693334 h 2963334"/>
              <a:gd name="connsiteX3" fmla="*/ 133048 w 8418286"/>
              <a:gd name="connsiteY3" fmla="*/ 1681238 h 2963334"/>
              <a:gd name="connsiteX4" fmla="*/ 205619 w 8418286"/>
              <a:gd name="connsiteY4" fmla="*/ 1657048 h 2963334"/>
              <a:gd name="connsiteX5" fmla="*/ 278191 w 8418286"/>
              <a:gd name="connsiteY5" fmla="*/ 1644953 h 2963334"/>
              <a:gd name="connsiteX6" fmla="*/ 314476 w 8418286"/>
              <a:gd name="connsiteY6" fmla="*/ 1632857 h 2963334"/>
              <a:gd name="connsiteX7" fmla="*/ 387048 w 8418286"/>
              <a:gd name="connsiteY7" fmla="*/ 1572381 h 2963334"/>
              <a:gd name="connsiteX8" fmla="*/ 423333 w 8418286"/>
              <a:gd name="connsiteY8" fmla="*/ 1548191 h 2963334"/>
              <a:gd name="connsiteX9" fmla="*/ 483810 w 8418286"/>
              <a:gd name="connsiteY9" fmla="*/ 1499810 h 2963334"/>
              <a:gd name="connsiteX10" fmla="*/ 532191 w 8418286"/>
              <a:gd name="connsiteY10" fmla="*/ 1439334 h 2963334"/>
              <a:gd name="connsiteX11" fmla="*/ 568476 w 8418286"/>
              <a:gd name="connsiteY11" fmla="*/ 1427238 h 2963334"/>
              <a:gd name="connsiteX12" fmla="*/ 665238 w 8418286"/>
              <a:gd name="connsiteY12" fmla="*/ 1354667 h 2963334"/>
              <a:gd name="connsiteX13" fmla="*/ 701524 w 8418286"/>
              <a:gd name="connsiteY13" fmla="*/ 1330477 h 2963334"/>
              <a:gd name="connsiteX14" fmla="*/ 774095 w 8418286"/>
              <a:gd name="connsiteY14" fmla="*/ 1306286 h 2963334"/>
              <a:gd name="connsiteX15" fmla="*/ 810381 w 8418286"/>
              <a:gd name="connsiteY15" fmla="*/ 1294191 h 2963334"/>
              <a:gd name="connsiteX16" fmla="*/ 1040191 w 8418286"/>
              <a:gd name="connsiteY16" fmla="*/ 1330477 h 2963334"/>
              <a:gd name="connsiteX17" fmla="*/ 1076476 w 8418286"/>
              <a:gd name="connsiteY17" fmla="*/ 1354667 h 2963334"/>
              <a:gd name="connsiteX18" fmla="*/ 1100667 w 8418286"/>
              <a:gd name="connsiteY18" fmla="*/ 1378857 h 2963334"/>
              <a:gd name="connsiteX19" fmla="*/ 1136952 w 8418286"/>
              <a:gd name="connsiteY19" fmla="*/ 1390953 h 2963334"/>
              <a:gd name="connsiteX20" fmla="*/ 1197429 w 8418286"/>
              <a:gd name="connsiteY20" fmla="*/ 1439334 h 2963334"/>
              <a:gd name="connsiteX21" fmla="*/ 1306286 w 8418286"/>
              <a:gd name="connsiteY21" fmla="*/ 1403048 h 2963334"/>
              <a:gd name="connsiteX22" fmla="*/ 1342572 w 8418286"/>
              <a:gd name="connsiteY22" fmla="*/ 1366762 h 2963334"/>
              <a:gd name="connsiteX23" fmla="*/ 1378857 w 8418286"/>
              <a:gd name="connsiteY23" fmla="*/ 1342572 h 2963334"/>
              <a:gd name="connsiteX24" fmla="*/ 1475619 w 8418286"/>
              <a:gd name="connsiteY24" fmla="*/ 1270000 h 2963334"/>
              <a:gd name="connsiteX25" fmla="*/ 1499810 w 8418286"/>
              <a:gd name="connsiteY25" fmla="*/ 1245810 h 2963334"/>
              <a:gd name="connsiteX26" fmla="*/ 1511905 w 8418286"/>
              <a:gd name="connsiteY26" fmla="*/ 1209524 h 2963334"/>
              <a:gd name="connsiteX27" fmla="*/ 1560286 w 8418286"/>
              <a:gd name="connsiteY27" fmla="*/ 1173238 h 2963334"/>
              <a:gd name="connsiteX28" fmla="*/ 1584476 w 8418286"/>
              <a:gd name="connsiteY28" fmla="*/ 1136953 h 2963334"/>
              <a:gd name="connsiteX29" fmla="*/ 1657048 w 8418286"/>
              <a:gd name="connsiteY29" fmla="*/ 1076477 h 2963334"/>
              <a:gd name="connsiteX30" fmla="*/ 1681238 w 8418286"/>
              <a:gd name="connsiteY30" fmla="*/ 1052286 h 2963334"/>
              <a:gd name="connsiteX31" fmla="*/ 1717524 w 8418286"/>
              <a:gd name="connsiteY31" fmla="*/ 1028096 h 2963334"/>
              <a:gd name="connsiteX32" fmla="*/ 1790095 w 8418286"/>
              <a:gd name="connsiteY32" fmla="*/ 967619 h 2963334"/>
              <a:gd name="connsiteX33" fmla="*/ 2032000 w 8418286"/>
              <a:gd name="connsiteY33" fmla="*/ 979715 h 2963334"/>
              <a:gd name="connsiteX34" fmla="*/ 2080381 w 8418286"/>
              <a:gd name="connsiteY34" fmla="*/ 1028096 h 2963334"/>
              <a:gd name="connsiteX35" fmla="*/ 2104572 w 8418286"/>
              <a:gd name="connsiteY35" fmla="*/ 1052286 h 2963334"/>
              <a:gd name="connsiteX36" fmla="*/ 2165048 w 8418286"/>
              <a:gd name="connsiteY36" fmla="*/ 1064381 h 2963334"/>
              <a:gd name="connsiteX37" fmla="*/ 2237619 w 8418286"/>
              <a:gd name="connsiteY37" fmla="*/ 1088572 h 2963334"/>
              <a:gd name="connsiteX38" fmla="*/ 2261810 w 8418286"/>
              <a:gd name="connsiteY38" fmla="*/ 1112762 h 2963334"/>
              <a:gd name="connsiteX39" fmla="*/ 2298095 w 8418286"/>
              <a:gd name="connsiteY39" fmla="*/ 1124857 h 2963334"/>
              <a:gd name="connsiteX40" fmla="*/ 2455333 w 8418286"/>
              <a:gd name="connsiteY40" fmla="*/ 1136953 h 2963334"/>
              <a:gd name="connsiteX41" fmla="*/ 2503714 w 8418286"/>
              <a:gd name="connsiteY41" fmla="*/ 1185334 h 2963334"/>
              <a:gd name="connsiteX42" fmla="*/ 2552095 w 8418286"/>
              <a:gd name="connsiteY42" fmla="*/ 1245810 h 2963334"/>
              <a:gd name="connsiteX43" fmla="*/ 2624667 w 8418286"/>
              <a:gd name="connsiteY43" fmla="*/ 1270000 h 2963334"/>
              <a:gd name="connsiteX44" fmla="*/ 2660952 w 8418286"/>
              <a:gd name="connsiteY44" fmla="*/ 1282096 h 2963334"/>
              <a:gd name="connsiteX45" fmla="*/ 2733524 w 8418286"/>
              <a:gd name="connsiteY45" fmla="*/ 1306286 h 2963334"/>
              <a:gd name="connsiteX46" fmla="*/ 2769810 w 8418286"/>
              <a:gd name="connsiteY46" fmla="*/ 1318381 h 2963334"/>
              <a:gd name="connsiteX47" fmla="*/ 2806095 w 8418286"/>
              <a:gd name="connsiteY47" fmla="*/ 1342572 h 2963334"/>
              <a:gd name="connsiteX48" fmla="*/ 2866572 w 8418286"/>
              <a:gd name="connsiteY48" fmla="*/ 1390953 h 2963334"/>
              <a:gd name="connsiteX49" fmla="*/ 2951238 w 8418286"/>
              <a:gd name="connsiteY49" fmla="*/ 1415143 h 2963334"/>
              <a:gd name="connsiteX50" fmla="*/ 2999619 w 8418286"/>
              <a:gd name="connsiteY50" fmla="*/ 1487715 h 2963334"/>
              <a:gd name="connsiteX51" fmla="*/ 3048000 w 8418286"/>
              <a:gd name="connsiteY51" fmla="*/ 1536096 h 2963334"/>
              <a:gd name="connsiteX52" fmla="*/ 3072191 w 8418286"/>
              <a:gd name="connsiteY52" fmla="*/ 1560286 h 2963334"/>
              <a:gd name="connsiteX53" fmla="*/ 3168952 w 8418286"/>
              <a:gd name="connsiteY53" fmla="*/ 1632857 h 2963334"/>
              <a:gd name="connsiteX54" fmla="*/ 3205238 w 8418286"/>
              <a:gd name="connsiteY54" fmla="*/ 1644953 h 2963334"/>
              <a:gd name="connsiteX55" fmla="*/ 3277810 w 8418286"/>
              <a:gd name="connsiteY55" fmla="*/ 1741715 h 2963334"/>
              <a:gd name="connsiteX56" fmla="*/ 3302000 w 8418286"/>
              <a:gd name="connsiteY56" fmla="*/ 1778000 h 2963334"/>
              <a:gd name="connsiteX57" fmla="*/ 3362476 w 8418286"/>
              <a:gd name="connsiteY57" fmla="*/ 1826381 h 2963334"/>
              <a:gd name="connsiteX58" fmla="*/ 3410857 w 8418286"/>
              <a:gd name="connsiteY58" fmla="*/ 1838477 h 2963334"/>
              <a:gd name="connsiteX59" fmla="*/ 3471333 w 8418286"/>
              <a:gd name="connsiteY59" fmla="*/ 1886857 h 2963334"/>
              <a:gd name="connsiteX60" fmla="*/ 3495524 w 8418286"/>
              <a:gd name="connsiteY60" fmla="*/ 1911048 h 2963334"/>
              <a:gd name="connsiteX61" fmla="*/ 3568095 w 8418286"/>
              <a:gd name="connsiteY61" fmla="*/ 1935238 h 2963334"/>
              <a:gd name="connsiteX62" fmla="*/ 3604381 w 8418286"/>
              <a:gd name="connsiteY62" fmla="*/ 1959429 h 2963334"/>
              <a:gd name="connsiteX63" fmla="*/ 3797905 w 8418286"/>
              <a:gd name="connsiteY63" fmla="*/ 1995715 h 2963334"/>
              <a:gd name="connsiteX64" fmla="*/ 3834191 w 8418286"/>
              <a:gd name="connsiteY64" fmla="*/ 2007810 h 2963334"/>
              <a:gd name="connsiteX65" fmla="*/ 3858381 w 8418286"/>
              <a:gd name="connsiteY65" fmla="*/ 2044096 h 2963334"/>
              <a:gd name="connsiteX66" fmla="*/ 3918857 w 8418286"/>
              <a:gd name="connsiteY66" fmla="*/ 2092477 h 2963334"/>
              <a:gd name="connsiteX67" fmla="*/ 4027714 w 8418286"/>
              <a:gd name="connsiteY67" fmla="*/ 2080381 h 2963334"/>
              <a:gd name="connsiteX68" fmla="*/ 4064000 w 8418286"/>
              <a:gd name="connsiteY68" fmla="*/ 2032000 h 2963334"/>
              <a:gd name="connsiteX69" fmla="*/ 4088191 w 8418286"/>
              <a:gd name="connsiteY69" fmla="*/ 1995715 h 2963334"/>
              <a:gd name="connsiteX70" fmla="*/ 4136572 w 8418286"/>
              <a:gd name="connsiteY70" fmla="*/ 1947334 h 2963334"/>
              <a:gd name="connsiteX71" fmla="*/ 4160762 w 8418286"/>
              <a:gd name="connsiteY71" fmla="*/ 1911048 h 2963334"/>
              <a:gd name="connsiteX72" fmla="*/ 4172857 w 8418286"/>
              <a:gd name="connsiteY72" fmla="*/ 1874762 h 2963334"/>
              <a:gd name="connsiteX73" fmla="*/ 4221238 w 8418286"/>
              <a:gd name="connsiteY73" fmla="*/ 1826381 h 2963334"/>
              <a:gd name="connsiteX74" fmla="*/ 4233333 w 8418286"/>
              <a:gd name="connsiteY74" fmla="*/ 1778000 h 2963334"/>
              <a:gd name="connsiteX75" fmla="*/ 4293810 w 8418286"/>
              <a:gd name="connsiteY75" fmla="*/ 1620762 h 2963334"/>
              <a:gd name="connsiteX76" fmla="*/ 4318000 w 8418286"/>
              <a:gd name="connsiteY76" fmla="*/ 1511905 h 2963334"/>
              <a:gd name="connsiteX77" fmla="*/ 4330095 w 8418286"/>
              <a:gd name="connsiteY77" fmla="*/ 1463524 h 2963334"/>
              <a:gd name="connsiteX78" fmla="*/ 4354286 w 8418286"/>
              <a:gd name="connsiteY78" fmla="*/ 1306286 h 2963334"/>
              <a:gd name="connsiteX79" fmla="*/ 4378476 w 8418286"/>
              <a:gd name="connsiteY79" fmla="*/ 1257905 h 2963334"/>
              <a:gd name="connsiteX80" fmla="*/ 4390572 w 8418286"/>
              <a:gd name="connsiteY80" fmla="*/ 1185334 h 2963334"/>
              <a:gd name="connsiteX81" fmla="*/ 4414762 w 8418286"/>
              <a:gd name="connsiteY81" fmla="*/ 1100667 h 2963334"/>
              <a:gd name="connsiteX82" fmla="*/ 4438952 w 8418286"/>
              <a:gd name="connsiteY82" fmla="*/ 810381 h 2963334"/>
              <a:gd name="connsiteX83" fmla="*/ 4451048 w 8418286"/>
              <a:gd name="connsiteY83" fmla="*/ 774096 h 2963334"/>
              <a:gd name="connsiteX84" fmla="*/ 4475238 w 8418286"/>
              <a:gd name="connsiteY84" fmla="*/ 737810 h 2963334"/>
              <a:gd name="connsiteX85" fmla="*/ 4511524 w 8418286"/>
              <a:gd name="connsiteY85" fmla="*/ 568477 h 2963334"/>
              <a:gd name="connsiteX86" fmla="*/ 4523619 w 8418286"/>
              <a:gd name="connsiteY86" fmla="*/ 532191 h 2963334"/>
              <a:gd name="connsiteX87" fmla="*/ 4535714 w 8418286"/>
              <a:gd name="connsiteY87" fmla="*/ 387048 h 2963334"/>
              <a:gd name="connsiteX88" fmla="*/ 4547810 w 8418286"/>
              <a:gd name="connsiteY88" fmla="*/ 350762 h 2963334"/>
              <a:gd name="connsiteX89" fmla="*/ 4559905 w 8418286"/>
              <a:gd name="connsiteY89" fmla="*/ 266096 h 2963334"/>
              <a:gd name="connsiteX90" fmla="*/ 4572000 w 8418286"/>
              <a:gd name="connsiteY90" fmla="*/ 229810 h 2963334"/>
              <a:gd name="connsiteX91" fmla="*/ 4584095 w 8418286"/>
              <a:gd name="connsiteY91" fmla="*/ 181429 h 2963334"/>
              <a:gd name="connsiteX92" fmla="*/ 4632476 w 8418286"/>
              <a:gd name="connsiteY92" fmla="*/ 108857 h 2963334"/>
              <a:gd name="connsiteX93" fmla="*/ 4656667 w 8418286"/>
              <a:gd name="connsiteY93" fmla="*/ 60477 h 2963334"/>
              <a:gd name="connsiteX94" fmla="*/ 4717143 w 8418286"/>
              <a:gd name="connsiteY94" fmla="*/ 0 h 2963334"/>
              <a:gd name="connsiteX95" fmla="*/ 4874381 w 8418286"/>
              <a:gd name="connsiteY95" fmla="*/ 12096 h 2963334"/>
              <a:gd name="connsiteX96" fmla="*/ 4898572 w 8418286"/>
              <a:gd name="connsiteY96" fmla="*/ 36286 h 2963334"/>
              <a:gd name="connsiteX97" fmla="*/ 4934857 w 8418286"/>
              <a:gd name="connsiteY97" fmla="*/ 108857 h 2963334"/>
              <a:gd name="connsiteX98" fmla="*/ 4959048 w 8418286"/>
              <a:gd name="connsiteY98" fmla="*/ 145143 h 2963334"/>
              <a:gd name="connsiteX99" fmla="*/ 4983238 w 8418286"/>
              <a:gd name="connsiteY99" fmla="*/ 229810 h 2963334"/>
              <a:gd name="connsiteX100" fmla="*/ 5007429 w 8418286"/>
              <a:gd name="connsiteY100" fmla="*/ 362857 h 2963334"/>
              <a:gd name="connsiteX101" fmla="*/ 5019524 w 8418286"/>
              <a:gd name="connsiteY101" fmla="*/ 411238 h 2963334"/>
              <a:gd name="connsiteX102" fmla="*/ 5043714 w 8418286"/>
              <a:gd name="connsiteY102" fmla="*/ 447524 h 2963334"/>
              <a:gd name="connsiteX103" fmla="*/ 5067905 w 8418286"/>
              <a:gd name="connsiteY103" fmla="*/ 532191 h 2963334"/>
              <a:gd name="connsiteX104" fmla="*/ 5092095 w 8418286"/>
              <a:gd name="connsiteY104" fmla="*/ 568477 h 2963334"/>
              <a:gd name="connsiteX105" fmla="*/ 5116286 w 8418286"/>
              <a:gd name="connsiteY105" fmla="*/ 641048 h 2963334"/>
              <a:gd name="connsiteX106" fmla="*/ 5140476 w 8418286"/>
              <a:gd name="connsiteY106" fmla="*/ 689429 h 2963334"/>
              <a:gd name="connsiteX107" fmla="*/ 5152572 w 8418286"/>
              <a:gd name="connsiteY107" fmla="*/ 737810 h 2963334"/>
              <a:gd name="connsiteX108" fmla="*/ 5200952 w 8418286"/>
              <a:gd name="connsiteY108" fmla="*/ 822477 h 2963334"/>
              <a:gd name="connsiteX109" fmla="*/ 5225143 w 8418286"/>
              <a:gd name="connsiteY109" fmla="*/ 882953 h 2963334"/>
              <a:gd name="connsiteX110" fmla="*/ 5261429 w 8418286"/>
              <a:gd name="connsiteY110" fmla="*/ 991810 h 2963334"/>
              <a:gd name="connsiteX111" fmla="*/ 5273524 w 8418286"/>
              <a:gd name="connsiteY111" fmla="*/ 1028096 h 2963334"/>
              <a:gd name="connsiteX112" fmla="*/ 5309810 w 8418286"/>
              <a:gd name="connsiteY112" fmla="*/ 1161143 h 2963334"/>
              <a:gd name="connsiteX113" fmla="*/ 5334000 w 8418286"/>
              <a:gd name="connsiteY113" fmla="*/ 1245810 h 2963334"/>
              <a:gd name="connsiteX114" fmla="*/ 5358191 w 8418286"/>
              <a:gd name="connsiteY114" fmla="*/ 1318381 h 2963334"/>
              <a:gd name="connsiteX115" fmla="*/ 5382381 w 8418286"/>
              <a:gd name="connsiteY115" fmla="*/ 1390953 h 2963334"/>
              <a:gd name="connsiteX116" fmla="*/ 5394476 w 8418286"/>
              <a:gd name="connsiteY116" fmla="*/ 1427238 h 2963334"/>
              <a:gd name="connsiteX117" fmla="*/ 5406572 w 8418286"/>
              <a:gd name="connsiteY117" fmla="*/ 1487715 h 2963334"/>
              <a:gd name="connsiteX118" fmla="*/ 5442857 w 8418286"/>
              <a:gd name="connsiteY118" fmla="*/ 1499810 h 2963334"/>
              <a:gd name="connsiteX119" fmla="*/ 5527524 w 8418286"/>
              <a:gd name="connsiteY119" fmla="*/ 1487715 h 2963334"/>
              <a:gd name="connsiteX120" fmla="*/ 5551714 w 8418286"/>
              <a:gd name="connsiteY120" fmla="*/ 1463524 h 2963334"/>
              <a:gd name="connsiteX121" fmla="*/ 5600095 w 8418286"/>
              <a:gd name="connsiteY121" fmla="*/ 1439334 h 2963334"/>
              <a:gd name="connsiteX122" fmla="*/ 5648476 w 8418286"/>
              <a:gd name="connsiteY122" fmla="*/ 1378857 h 2963334"/>
              <a:gd name="connsiteX123" fmla="*/ 5672667 w 8418286"/>
              <a:gd name="connsiteY123" fmla="*/ 1354667 h 2963334"/>
              <a:gd name="connsiteX124" fmla="*/ 5708952 w 8418286"/>
              <a:gd name="connsiteY124" fmla="*/ 1282096 h 2963334"/>
              <a:gd name="connsiteX125" fmla="*/ 5721048 w 8418286"/>
              <a:gd name="connsiteY125" fmla="*/ 1245810 h 2963334"/>
              <a:gd name="connsiteX126" fmla="*/ 5769429 w 8418286"/>
              <a:gd name="connsiteY126" fmla="*/ 1161143 h 2963334"/>
              <a:gd name="connsiteX127" fmla="*/ 5805714 w 8418286"/>
              <a:gd name="connsiteY127" fmla="*/ 1040191 h 2963334"/>
              <a:gd name="connsiteX128" fmla="*/ 5829905 w 8418286"/>
              <a:gd name="connsiteY128" fmla="*/ 955524 h 2963334"/>
              <a:gd name="connsiteX129" fmla="*/ 5842000 w 8418286"/>
              <a:gd name="connsiteY129" fmla="*/ 858762 h 2963334"/>
              <a:gd name="connsiteX130" fmla="*/ 5854095 w 8418286"/>
              <a:gd name="connsiteY130" fmla="*/ 822477 h 2963334"/>
              <a:gd name="connsiteX131" fmla="*/ 5866191 w 8418286"/>
              <a:gd name="connsiteY131" fmla="*/ 762000 h 2963334"/>
              <a:gd name="connsiteX132" fmla="*/ 5878286 w 8418286"/>
              <a:gd name="connsiteY132" fmla="*/ 556381 h 2963334"/>
              <a:gd name="connsiteX133" fmla="*/ 5902476 w 8418286"/>
              <a:gd name="connsiteY133" fmla="*/ 483810 h 2963334"/>
              <a:gd name="connsiteX134" fmla="*/ 5962952 w 8418286"/>
              <a:gd name="connsiteY134" fmla="*/ 435429 h 2963334"/>
              <a:gd name="connsiteX135" fmla="*/ 6023429 w 8418286"/>
              <a:gd name="connsiteY135" fmla="*/ 374953 h 2963334"/>
              <a:gd name="connsiteX136" fmla="*/ 6096000 w 8418286"/>
              <a:gd name="connsiteY136" fmla="*/ 350762 h 2963334"/>
              <a:gd name="connsiteX137" fmla="*/ 6144381 w 8418286"/>
              <a:gd name="connsiteY137" fmla="*/ 302381 h 2963334"/>
              <a:gd name="connsiteX138" fmla="*/ 6156476 w 8418286"/>
              <a:gd name="connsiteY138" fmla="*/ 266096 h 2963334"/>
              <a:gd name="connsiteX139" fmla="*/ 6180667 w 8418286"/>
              <a:gd name="connsiteY139" fmla="*/ 229810 h 2963334"/>
              <a:gd name="connsiteX140" fmla="*/ 6192762 w 8418286"/>
              <a:gd name="connsiteY140" fmla="*/ 193524 h 2963334"/>
              <a:gd name="connsiteX141" fmla="*/ 6229048 w 8418286"/>
              <a:gd name="connsiteY141" fmla="*/ 169334 h 2963334"/>
              <a:gd name="connsiteX142" fmla="*/ 6253238 w 8418286"/>
              <a:gd name="connsiteY142" fmla="*/ 145143 h 2963334"/>
              <a:gd name="connsiteX143" fmla="*/ 6966857 w 8418286"/>
              <a:gd name="connsiteY143" fmla="*/ 169334 h 2963334"/>
              <a:gd name="connsiteX144" fmla="*/ 7039429 w 8418286"/>
              <a:gd name="connsiteY144" fmla="*/ 181429 h 2963334"/>
              <a:gd name="connsiteX145" fmla="*/ 7970762 w 8418286"/>
              <a:gd name="connsiteY145" fmla="*/ 193524 h 2963334"/>
              <a:gd name="connsiteX146" fmla="*/ 8164286 w 8418286"/>
              <a:gd name="connsiteY146" fmla="*/ 205619 h 2963334"/>
              <a:gd name="connsiteX147" fmla="*/ 8212667 w 8418286"/>
              <a:gd name="connsiteY147" fmla="*/ 217715 h 2963334"/>
              <a:gd name="connsiteX148" fmla="*/ 8236857 w 8418286"/>
              <a:gd name="connsiteY148" fmla="*/ 254000 h 2963334"/>
              <a:gd name="connsiteX149" fmla="*/ 8261048 w 8418286"/>
              <a:gd name="connsiteY149" fmla="*/ 278191 h 2963334"/>
              <a:gd name="connsiteX150" fmla="*/ 8285238 w 8418286"/>
              <a:gd name="connsiteY150" fmla="*/ 314477 h 2963334"/>
              <a:gd name="connsiteX151" fmla="*/ 8321524 w 8418286"/>
              <a:gd name="connsiteY151" fmla="*/ 326572 h 2963334"/>
              <a:gd name="connsiteX152" fmla="*/ 8333619 w 8418286"/>
              <a:gd name="connsiteY152" fmla="*/ 362857 h 2963334"/>
              <a:gd name="connsiteX153" fmla="*/ 8357810 w 8418286"/>
              <a:gd name="connsiteY153" fmla="*/ 387048 h 2963334"/>
              <a:gd name="connsiteX154" fmla="*/ 8382000 w 8418286"/>
              <a:gd name="connsiteY154" fmla="*/ 423334 h 2963334"/>
              <a:gd name="connsiteX155" fmla="*/ 8406191 w 8418286"/>
              <a:gd name="connsiteY155" fmla="*/ 471715 h 2963334"/>
              <a:gd name="connsiteX156" fmla="*/ 8418286 w 8418286"/>
              <a:gd name="connsiteY156" fmla="*/ 2939143 h 2963334"/>
              <a:gd name="connsiteX157" fmla="*/ 0 w 8418286"/>
              <a:gd name="connsiteY157" fmla="*/ 2963334 h 2963334"/>
              <a:gd name="connsiteX158" fmla="*/ 0 w 8418286"/>
              <a:gd name="connsiteY158" fmla="*/ 2588381 h 296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8418286" h="2963334">
                <a:moveTo>
                  <a:pt x="0" y="2709334"/>
                </a:moveTo>
                <a:lnTo>
                  <a:pt x="0" y="1693334"/>
                </a:lnTo>
                <a:lnTo>
                  <a:pt x="0" y="1693334"/>
                </a:lnTo>
                <a:cubicBezTo>
                  <a:pt x="44349" y="1689302"/>
                  <a:pt x="89193" y="1688977"/>
                  <a:pt x="133048" y="1681238"/>
                </a:cubicBezTo>
                <a:cubicBezTo>
                  <a:pt x="158159" y="1676807"/>
                  <a:pt x="180467" y="1661240"/>
                  <a:pt x="205619" y="1657048"/>
                </a:cubicBezTo>
                <a:lnTo>
                  <a:pt x="278191" y="1644953"/>
                </a:lnTo>
                <a:cubicBezTo>
                  <a:pt x="290286" y="1640921"/>
                  <a:pt x="303073" y="1638559"/>
                  <a:pt x="314476" y="1632857"/>
                </a:cubicBezTo>
                <a:cubicBezTo>
                  <a:pt x="359525" y="1610332"/>
                  <a:pt x="346919" y="1605822"/>
                  <a:pt x="387048" y="1572381"/>
                </a:cubicBezTo>
                <a:cubicBezTo>
                  <a:pt x="398215" y="1563075"/>
                  <a:pt x="411238" y="1556254"/>
                  <a:pt x="423333" y="1548191"/>
                </a:cubicBezTo>
                <a:cubicBezTo>
                  <a:pt x="471515" y="1475918"/>
                  <a:pt x="418894" y="1538760"/>
                  <a:pt x="483810" y="1499810"/>
                </a:cubicBezTo>
                <a:cubicBezTo>
                  <a:pt x="533116" y="1470226"/>
                  <a:pt x="482761" y="1478878"/>
                  <a:pt x="532191" y="1439334"/>
                </a:cubicBezTo>
                <a:cubicBezTo>
                  <a:pt x="542147" y="1431370"/>
                  <a:pt x="556381" y="1431270"/>
                  <a:pt x="568476" y="1427238"/>
                </a:cubicBezTo>
                <a:cubicBezTo>
                  <a:pt x="613225" y="1382491"/>
                  <a:pt x="583181" y="1409372"/>
                  <a:pt x="665238" y="1354667"/>
                </a:cubicBezTo>
                <a:cubicBezTo>
                  <a:pt x="677333" y="1346604"/>
                  <a:pt x="687733" y="1335074"/>
                  <a:pt x="701524" y="1330477"/>
                </a:cubicBezTo>
                <a:lnTo>
                  <a:pt x="774095" y="1306286"/>
                </a:lnTo>
                <a:lnTo>
                  <a:pt x="810381" y="1294191"/>
                </a:lnTo>
                <a:cubicBezTo>
                  <a:pt x="850375" y="1297267"/>
                  <a:pt x="986954" y="1294986"/>
                  <a:pt x="1040191" y="1330477"/>
                </a:cubicBezTo>
                <a:cubicBezTo>
                  <a:pt x="1052286" y="1338540"/>
                  <a:pt x="1065125" y="1345586"/>
                  <a:pt x="1076476" y="1354667"/>
                </a:cubicBezTo>
                <a:cubicBezTo>
                  <a:pt x="1085381" y="1361791"/>
                  <a:pt x="1090889" y="1372990"/>
                  <a:pt x="1100667" y="1378857"/>
                </a:cubicBezTo>
                <a:cubicBezTo>
                  <a:pt x="1111599" y="1385417"/>
                  <a:pt x="1125549" y="1385251"/>
                  <a:pt x="1136952" y="1390953"/>
                </a:cubicBezTo>
                <a:cubicBezTo>
                  <a:pt x="1167470" y="1406212"/>
                  <a:pt x="1174927" y="1416832"/>
                  <a:pt x="1197429" y="1439334"/>
                </a:cubicBezTo>
                <a:cubicBezTo>
                  <a:pt x="1233715" y="1427239"/>
                  <a:pt x="1279240" y="1430094"/>
                  <a:pt x="1306286" y="1403048"/>
                </a:cubicBezTo>
                <a:cubicBezTo>
                  <a:pt x="1318381" y="1390953"/>
                  <a:pt x="1329431" y="1377713"/>
                  <a:pt x="1342572" y="1366762"/>
                </a:cubicBezTo>
                <a:cubicBezTo>
                  <a:pt x="1353739" y="1357456"/>
                  <a:pt x="1367917" y="1352144"/>
                  <a:pt x="1378857" y="1342572"/>
                </a:cubicBezTo>
                <a:cubicBezTo>
                  <a:pt x="1464385" y="1267735"/>
                  <a:pt x="1405115" y="1293502"/>
                  <a:pt x="1475619" y="1270000"/>
                </a:cubicBezTo>
                <a:cubicBezTo>
                  <a:pt x="1483683" y="1261937"/>
                  <a:pt x="1493943" y="1255588"/>
                  <a:pt x="1499810" y="1245810"/>
                </a:cubicBezTo>
                <a:cubicBezTo>
                  <a:pt x="1506370" y="1234877"/>
                  <a:pt x="1503743" y="1219319"/>
                  <a:pt x="1511905" y="1209524"/>
                </a:cubicBezTo>
                <a:cubicBezTo>
                  <a:pt x="1524810" y="1194038"/>
                  <a:pt x="1546032" y="1187492"/>
                  <a:pt x="1560286" y="1173238"/>
                </a:cubicBezTo>
                <a:cubicBezTo>
                  <a:pt x="1570565" y="1162959"/>
                  <a:pt x="1575170" y="1148120"/>
                  <a:pt x="1584476" y="1136953"/>
                </a:cubicBezTo>
                <a:cubicBezTo>
                  <a:pt x="1627577" y="1085232"/>
                  <a:pt x="1609473" y="1114537"/>
                  <a:pt x="1657048" y="1076477"/>
                </a:cubicBezTo>
                <a:cubicBezTo>
                  <a:pt x="1665953" y="1069353"/>
                  <a:pt x="1672333" y="1059410"/>
                  <a:pt x="1681238" y="1052286"/>
                </a:cubicBezTo>
                <a:cubicBezTo>
                  <a:pt x="1692589" y="1043205"/>
                  <a:pt x="1706357" y="1037402"/>
                  <a:pt x="1717524" y="1028096"/>
                </a:cubicBezTo>
                <a:cubicBezTo>
                  <a:pt x="1810667" y="950478"/>
                  <a:pt x="1699995" y="1027688"/>
                  <a:pt x="1790095" y="967619"/>
                </a:cubicBezTo>
                <a:cubicBezTo>
                  <a:pt x="1870730" y="971651"/>
                  <a:pt x="1952961" y="963248"/>
                  <a:pt x="2032000" y="979715"/>
                </a:cubicBezTo>
                <a:cubicBezTo>
                  <a:pt x="2054328" y="984367"/>
                  <a:pt x="2064254" y="1011969"/>
                  <a:pt x="2080381" y="1028096"/>
                </a:cubicBezTo>
                <a:cubicBezTo>
                  <a:pt x="2088445" y="1036159"/>
                  <a:pt x="2093390" y="1050050"/>
                  <a:pt x="2104572" y="1052286"/>
                </a:cubicBezTo>
                <a:cubicBezTo>
                  <a:pt x="2124731" y="1056318"/>
                  <a:pt x="2145215" y="1058972"/>
                  <a:pt x="2165048" y="1064381"/>
                </a:cubicBezTo>
                <a:cubicBezTo>
                  <a:pt x="2189648" y="1071090"/>
                  <a:pt x="2237619" y="1088572"/>
                  <a:pt x="2237619" y="1088572"/>
                </a:cubicBezTo>
                <a:cubicBezTo>
                  <a:pt x="2245683" y="1096635"/>
                  <a:pt x="2252032" y="1106895"/>
                  <a:pt x="2261810" y="1112762"/>
                </a:cubicBezTo>
                <a:cubicBezTo>
                  <a:pt x="2272742" y="1119321"/>
                  <a:pt x="2285444" y="1123276"/>
                  <a:pt x="2298095" y="1124857"/>
                </a:cubicBezTo>
                <a:cubicBezTo>
                  <a:pt x="2350257" y="1131377"/>
                  <a:pt x="2402920" y="1132921"/>
                  <a:pt x="2455333" y="1136953"/>
                </a:cubicBezTo>
                <a:cubicBezTo>
                  <a:pt x="2481724" y="1216120"/>
                  <a:pt x="2445071" y="1138419"/>
                  <a:pt x="2503714" y="1185334"/>
                </a:cubicBezTo>
                <a:cubicBezTo>
                  <a:pt x="2532192" y="1208117"/>
                  <a:pt x="2519225" y="1229375"/>
                  <a:pt x="2552095" y="1245810"/>
                </a:cubicBezTo>
                <a:cubicBezTo>
                  <a:pt x="2574902" y="1257214"/>
                  <a:pt x="2600476" y="1261936"/>
                  <a:pt x="2624667" y="1270000"/>
                </a:cubicBezTo>
                <a:lnTo>
                  <a:pt x="2660952" y="1282096"/>
                </a:lnTo>
                <a:lnTo>
                  <a:pt x="2733524" y="1306286"/>
                </a:lnTo>
                <a:lnTo>
                  <a:pt x="2769810" y="1318381"/>
                </a:lnTo>
                <a:cubicBezTo>
                  <a:pt x="2781905" y="1326445"/>
                  <a:pt x="2794744" y="1333491"/>
                  <a:pt x="2806095" y="1342572"/>
                </a:cubicBezTo>
                <a:cubicBezTo>
                  <a:pt x="2843591" y="1372569"/>
                  <a:pt x="2816940" y="1366137"/>
                  <a:pt x="2866572" y="1390953"/>
                </a:cubicBezTo>
                <a:cubicBezTo>
                  <a:pt x="2883924" y="1399629"/>
                  <a:pt x="2935737" y="1411268"/>
                  <a:pt x="2951238" y="1415143"/>
                </a:cubicBezTo>
                <a:cubicBezTo>
                  <a:pt x="2967365" y="1439334"/>
                  <a:pt x="2979061" y="1467157"/>
                  <a:pt x="2999619" y="1487715"/>
                </a:cubicBezTo>
                <a:lnTo>
                  <a:pt x="3048000" y="1536096"/>
                </a:lnTo>
                <a:lnTo>
                  <a:pt x="3072191" y="1560286"/>
                </a:lnTo>
                <a:cubicBezTo>
                  <a:pt x="3100849" y="1588944"/>
                  <a:pt x="3127913" y="1619177"/>
                  <a:pt x="3168952" y="1632857"/>
                </a:cubicBezTo>
                <a:lnTo>
                  <a:pt x="3205238" y="1644953"/>
                </a:lnTo>
                <a:cubicBezTo>
                  <a:pt x="3249988" y="1689701"/>
                  <a:pt x="3223103" y="1659654"/>
                  <a:pt x="3277810" y="1741715"/>
                </a:cubicBezTo>
                <a:cubicBezTo>
                  <a:pt x="3285873" y="1753810"/>
                  <a:pt x="3291721" y="1767721"/>
                  <a:pt x="3302000" y="1778000"/>
                </a:cubicBezTo>
                <a:cubicBezTo>
                  <a:pt x="3321508" y="1797508"/>
                  <a:pt x="3335774" y="1814937"/>
                  <a:pt x="3362476" y="1826381"/>
                </a:cubicBezTo>
                <a:cubicBezTo>
                  <a:pt x="3377755" y="1832929"/>
                  <a:pt x="3394730" y="1834445"/>
                  <a:pt x="3410857" y="1838477"/>
                </a:cubicBezTo>
                <a:cubicBezTo>
                  <a:pt x="3469272" y="1896889"/>
                  <a:pt x="3395037" y="1825820"/>
                  <a:pt x="3471333" y="1886857"/>
                </a:cubicBezTo>
                <a:cubicBezTo>
                  <a:pt x="3480238" y="1893981"/>
                  <a:pt x="3485324" y="1905948"/>
                  <a:pt x="3495524" y="1911048"/>
                </a:cubicBezTo>
                <a:cubicBezTo>
                  <a:pt x="3518331" y="1922451"/>
                  <a:pt x="3568095" y="1935238"/>
                  <a:pt x="3568095" y="1935238"/>
                </a:cubicBezTo>
                <a:cubicBezTo>
                  <a:pt x="3580190" y="1943302"/>
                  <a:pt x="3590719" y="1954461"/>
                  <a:pt x="3604381" y="1959429"/>
                </a:cubicBezTo>
                <a:cubicBezTo>
                  <a:pt x="3671579" y="1983865"/>
                  <a:pt x="3727888" y="1986962"/>
                  <a:pt x="3797905" y="1995715"/>
                </a:cubicBezTo>
                <a:cubicBezTo>
                  <a:pt x="3810000" y="1999747"/>
                  <a:pt x="3824235" y="1999845"/>
                  <a:pt x="3834191" y="2007810"/>
                </a:cubicBezTo>
                <a:cubicBezTo>
                  <a:pt x="3845542" y="2016891"/>
                  <a:pt x="3849300" y="2032745"/>
                  <a:pt x="3858381" y="2044096"/>
                </a:cubicBezTo>
                <a:cubicBezTo>
                  <a:pt x="3878075" y="2068714"/>
                  <a:pt x="3891919" y="2074518"/>
                  <a:pt x="3918857" y="2092477"/>
                </a:cubicBezTo>
                <a:cubicBezTo>
                  <a:pt x="3955143" y="2088445"/>
                  <a:pt x="3994013" y="2094423"/>
                  <a:pt x="4027714" y="2080381"/>
                </a:cubicBezTo>
                <a:cubicBezTo>
                  <a:pt x="4046322" y="2072628"/>
                  <a:pt x="4052283" y="2048404"/>
                  <a:pt x="4064000" y="2032000"/>
                </a:cubicBezTo>
                <a:cubicBezTo>
                  <a:pt x="4072449" y="2020171"/>
                  <a:pt x="4078731" y="2006752"/>
                  <a:pt x="4088191" y="1995715"/>
                </a:cubicBezTo>
                <a:cubicBezTo>
                  <a:pt x="4103034" y="1978399"/>
                  <a:pt x="4123921" y="1966311"/>
                  <a:pt x="4136572" y="1947334"/>
                </a:cubicBezTo>
                <a:cubicBezTo>
                  <a:pt x="4144635" y="1935239"/>
                  <a:pt x="4154261" y="1924050"/>
                  <a:pt x="4160762" y="1911048"/>
                </a:cubicBezTo>
                <a:cubicBezTo>
                  <a:pt x="4166464" y="1899644"/>
                  <a:pt x="4165447" y="1885137"/>
                  <a:pt x="4172857" y="1874762"/>
                </a:cubicBezTo>
                <a:cubicBezTo>
                  <a:pt x="4186113" y="1856203"/>
                  <a:pt x="4221238" y="1826381"/>
                  <a:pt x="4221238" y="1826381"/>
                </a:cubicBezTo>
                <a:cubicBezTo>
                  <a:pt x="4225270" y="1810254"/>
                  <a:pt x="4227652" y="1793622"/>
                  <a:pt x="4233333" y="1778000"/>
                </a:cubicBezTo>
                <a:cubicBezTo>
                  <a:pt x="4289430" y="1623734"/>
                  <a:pt x="4251799" y="1760799"/>
                  <a:pt x="4293810" y="1620762"/>
                </a:cubicBezTo>
                <a:cubicBezTo>
                  <a:pt x="4306451" y="1578627"/>
                  <a:pt x="4308136" y="1556293"/>
                  <a:pt x="4318000" y="1511905"/>
                </a:cubicBezTo>
                <a:cubicBezTo>
                  <a:pt x="4321606" y="1495678"/>
                  <a:pt x="4326063" y="1479651"/>
                  <a:pt x="4330095" y="1463524"/>
                </a:cubicBezTo>
                <a:cubicBezTo>
                  <a:pt x="4334339" y="1425328"/>
                  <a:pt x="4337747" y="1350390"/>
                  <a:pt x="4354286" y="1306286"/>
                </a:cubicBezTo>
                <a:cubicBezTo>
                  <a:pt x="4360617" y="1289404"/>
                  <a:pt x="4370413" y="1274032"/>
                  <a:pt x="4378476" y="1257905"/>
                </a:cubicBezTo>
                <a:cubicBezTo>
                  <a:pt x="4382508" y="1233715"/>
                  <a:pt x="4385762" y="1209382"/>
                  <a:pt x="4390572" y="1185334"/>
                </a:cubicBezTo>
                <a:cubicBezTo>
                  <a:pt x="4398166" y="1147363"/>
                  <a:pt x="4403234" y="1135252"/>
                  <a:pt x="4414762" y="1100667"/>
                </a:cubicBezTo>
                <a:cubicBezTo>
                  <a:pt x="4420299" y="1001008"/>
                  <a:pt x="4417580" y="906552"/>
                  <a:pt x="4438952" y="810381"/>
                </a:cubicBezTo>
                <a:cubicBezTo>
                  <a:pt x="4441718" y="797935"/>
                  <a:pt x="4445346" y="785499"/>
                  <a:pt x="4451048" y="774096"/>
                </a:cubicBezTo>
                <a:cubicBezTo>
                  <a:pt x="4457549" y="761094"/>
                  <a:pt x="4467175" y="749905"/>
                  <a:pt x="4475238" y="737810"/>
                </a:cubicBezTo>
                <a:cubicBezTo>
                  <a:pt x="4484495" y="691525"/>
                  <a:pt x="4496813" y="619968"/>
                  <a:pt x="4511524" y="568477"/>
                </a:cubicBezTo>
                <a:cubicBezTo>
                  <a:pt x="4515027" y="556218"/>
                  <a:pt x="4519587" y="544286"/>
                  <a:pt x="4523619" y="532191"/>
                </a:cubicBezTo>
                <a:cubicBezTo>
                  <a:pt x="4527651" y="483810"/>
                  <a:pt x="4529298" y="435171"/>
                  <a:pt x="4535714" y="387048"/>
                </a:cubicBezTo>
                <a:cubicBezTo>
                  <a:pt x="4537399" y="374410"/>
                  <a:pt x="4545310" y="363264"/>
                  <a:pt x="4547810" y="350762"/>
                </a:cubicBezTo>
                <a:cubicBezTo>
                  <a:pt x="4553401" y="322807"/>
                  <a:pt x="4554314" y="294051"/>
                  <a:pt x="4559905" y="266096"/>
                </a:cubicBezTo>
                <a:cubicBezTo>
                  <a:pt x="4562405" y="253594"/>
                  <a:pt x="4568498" y="242069"/>
                  <a:pt x="4572000" y="229810"/>
                </a:cubicBezTo>
                <a:cubicBezTo>
                  <a:pt x="4576567" y="213826"/>
                  <a:pt x="4578258" y="196994"/>
                  <a:pt x="4584095" y="181429"/>
                </a:cubicBezTo>
                <a:cubicBezTo>
                  <a:pt x="4621676" y="81212"/>
                  <a:pt x="4590293" y="172131"/>
                  <a:pt x="4632476" y="108857"/>
                </a:cubicBezTo>
                <a:cubicBezTo>
                  <a:pt x="4642477" y="93855"/>
                  <a:pt x="4645597" y="74709"/>
                  <a:pt x="4656667" y="60477"/>
                </a:cubicBezTo>
                <a:cubicBezTo>
                  <a:pt x="4674170" y="37973"/>
                  <a:pt x="4717143" y="0"/>
                  <a:pt x="4717143" y="0"/>
                </a:cubicBezTo>
                <a:cubicBezTo>
                  <a:pt x="4769556" y="4032"/>
                  <a:pt x="4822834" y="1787"/>
                  <a:pt x="4874381" y="12096"/>
                </a:cubicBezTo>
                <a:cubicBezTo>
                  <a:pt x="4885563" y="14332"/>
                  <a:pt x="4891448" y="27381"/>
                  <a:pt x="4898572" y="36286"/>
                </a:cubicBezTo>
                <a:cubicBezTo>
                  <a:pt x="4944789" y="94056"/>
                  <a:pt x="4905049" y="49242"/>
                  <a:pt x="4934857" y="108857"/>
                </a:cubicBezTo>
                <a:cubicBezTo>
                  <a:pt x="4941358" y="121859"/>
                  <a:pt x="4950984" y="133048"/>
                  <a:pt x="4959048" y="145143"/>
                </a:cubicBezTo>
                <a:cubicBezTo>
                  <a:pt x="4968634" y="173902"/>
                  <a:pt x="4978176" y="199435"/>
                  <a:pt x="4983238" y="229810"/>
                </a:cubicBezTo>
                <a:cubicBezTo>
                  <a:pt x="5019266" y="445985"/>
                  <a:pt x="4976286" y="253860"/>
                  <a:pt x="5007429" y="362857"/>
                </a:cubicBezTo>
                <a:cubicBezTo>
                  <a:pt x="5011996" y="378841"/>
                  <a:pt x="5012976" y="395959"/>
                  <a:pt x="5019524" y="411238"/>
                </a:cubicBezTo>
                <a:cubicBezTo>
                  <a:pt x="5025250" y="424599"/>
                  <a:pt x="5037213" y="434522"/>
                  <a:pt x="5043714" y="447524"/>
                </a:cubicBezTo>
                <a:cubicBezTo>
                  <a:pt x="5067258" y="494611"/>
                  <a:pt x="5044646" y="477920"/>
                  <a:pt x="5067905" y="532191"/>
                </a:cubicBezTo>
                <a:cubicBezTo>
                  <a:pt x="5073631" y="545552"/>
                  <a:pt x="5086191" y="555193"/>
                  <a:pt x="5092095" y="568477"/>
                </a:cubicBezTo>
                <a:cubicBezTo>
                  <a:pt x="5102451" y="591778"/>
                  <a:pt x="5104883" y="618241"/>
                  <a:pt x="5116286" y="641048"/>
                </a:cubicBezTo>
                <a:cubicBezTo>
                  <a:pt x="5124349" y="657175"/>
                  <a:pt x="5134145" y="672547"/>
                  <a:pt x="5140476" y="689429"/>
                </a:cubicBezTo>
                <a:cubicBezTo>
                  <a:pt x="5146313" y="704994"/>
                  <a:pt x="5146735" y="722245"/>
                  <a:pt x="5152572" y="737810"/>
                </a:cubicBezTo>
                <a:cubicBezTo>
                  <a:pt x="5184379" y="822628"/>
                  <a:pt x="5165861" y="752295"/>
                  <a:pt x="5200952" y="822477"/>
                </a:cubicBezTo>
                <a:cubicBezTo>
                  <a:pt x="5210662" y="841896"/>
                  <a:pt x="5217840" y="862506"/>
                  <a:pt x="5225143" y="882953"/>
                </a:cubicBezTo>
                <a:cubicBezTo>
                  <a:pt x="5238008" y="918973"/>
                  <a:pt x="5249334" y="955524"/>
                  <a:pt x="5261429" y="991810"/>
                </a:cubicBezTo>
                <a:cubicBezTo>
                  <a:pt x="5265461" y="1003905"/>
                  <a:pt x="5271024" y="1015594"/>
                  <a:pt x="5273524" y="1028096"/>
                </a:cubicBezTo>
                <a:cubicBezTo>
                  <a:pt x="5290620" y="1113579"/>
                  <a:pt x="5279117" y="1069065"/>
                  <a:pt x="5309810" y="1161143"/>
                </a:cubicBezTo>
                <a:cubicBezTo>
                  <a:pt x="5350457" y="1283082"/>
                  <a:pt x="5288440" y="1093944"/>
                  <a:pt x="5334000" y="1245810"/>
                </a:cubicBezTo>
                <a:cubicBezTo>
                  <a:pt x="5341327" y="1270234"/>
                  <a:pt x="5350127" y="1294191"/>
                  <a:pt x="5358191" y="1318381"/>
                </a:cubicBezTo>
                <a:lnTo>
                  <a:pt x="5382381" y="1390953"/>
                </a:lnTo>
                <a:cubicBezTo>
                  <a:pt x="5386413" y="1403048"/>
                  <a:pt x="5391976" y="1414736"/>
                  <a:pt x="5394476" y="1427238"/>
                </a:cubicBezTo>
                <a:cubicBezTo>
                  <a:pt x="5398508" y="1447397"/>
                  <a:pt x="5395168" y="1470609"/>
                  <a:pt x="5406572" y="1487715"/>
                </a:cubicBezTo>
                <a:cubicBezTo>
                  <a:pt x="5413644" y="1498323"/>
                  <a:pt x="5430762" y="1495778"/>
                  <a:pt x="5442857" y="1499810"/>
                </a:cubicBezTo>
                <a:cubicBezTo>
                  <a:pt x="5471079" y="1495778"/>
                  <a:pt x="5500478" y="1496730"/>
                  <a:pt x="5527524" y="1487715"/>
                </a:cubicBezTo>
                <a:cubicBezTo>
                  <a:pt x="5538342" y="1484109"/>
                  <a:pt x="5542226" y="1469850"/>
                  <a:pt x="5551714" y="1463524"/>
                </a:cubicBezTo>
                <a:cubicBezTo>
                  <a:pt x="5566716" y="1453522"/>
                  <a:pt x="5583968" y="1447397"/>
                  <a:pt x="5600095" y="1439334"/>
                </a:cubicBezTo>
                <a:cubicBezTo>
                  <a:pt x="5658509" y="1380920"/>
                  <a:pt x="5587439" y="1455153"/>
                  <a:pt x="5648476" y="1378857"/>
                </a:cubicBezTo>
                <a:cubicBezTo>
                  <a:pt x="5655600" y="1369952"/>
                  <a:pt x="5664603" y="1362730"/>
                  <a:pt x="5672667" y="1354667"/>
                </a:cubicBezTo>
                <a:cubicBezTo>
                  <a:pt x="5703066" y="1263467"/>
                  <a:pt x="5662061" y="1375876"/>
                  <a:pt x="5708952" y="1282096"/>
                </a:cubicBezTo>
                <a:cubicBezTo>
                  <a:pt x="5714654" y="1270692"/>
                  <a:pt x="5716026" y="1257529"/>
                  <a:pt x="5721048" y="1245810"/>
                </a:cubicBezTo>
                <a:cubicBezTo>
                  <a:pt x="5739465" y="1202838"/>
                  <a:pt x="5745132" y="1197587"/>
                  <a:pt x="5769429" y="1161143"/>
                </a:cubicBezTo>
                <a:cubicBezTo>
                  <a:pt x="5826928" y="988642"/>
                  <a:pt x="5769146" y="1168175"/>
                  <a:pt x="5805714" y="1040191"/>
                </a:cubicBezTo>
                <a:cubicBezTo>
                  <a:pt x="5817220" y="999921"/>
                  <a:pt x="5822341" y="1000907"/>
                  <a:pt x="5829905" y="955524"/>
                </a:cubicBezTo>
                <a:cubicBezTo>
                  <a:pt x="5835249" y="923461"/>
                  <a:pt x="5836185" y="890743"/>
                  <a:pt x="5842000" y="858762"/>
                </a:cubicBezTo>
                <a:cubicBezTo>
                  <a:pt x="5844281" y="846218"/>
                  <a:pt x="5851003" y="834846"/>
                  <a:pt x="5854095" y="822477"/>
                </a:cubicBezTo>
                <a:cubicBezTo>
                  <a:pt x="5859081" y="802533"/>
                  <a:pt x="5862159" y="782159"/>
                  <a:pt x="5866191" y="762000"/>
                </a:cubicBezTo>
                <a:cubicBezTo>
                  <a:pt x="5870223" y="693460"/>
                  <a:pt x="5869406" y="624462"/>
                  <a:pt x="5878286" y="556381"/>
                </a:cubicBezTo>
                <a:cubicBezTo>
                  <a:pt x="5881584" y="531096"/>
                  <a:pt x="5884446" y="501840"/>
                  <a:pt x="5902476" y="483810"/>
                </a:cubicBezTo>
                <a:cubicBezTo>
                  <a:pt x="5996788" y="389498"/>
                  <a:pt x="5840897" y="542226"/>
                  <a:pt x="5962952" y="435429"/>
                </a:cubicBezTo>
                <a:cubicBezTo>
                  <a:pt x="5984407" y="416656"/>
                  <a:pt x="5996383" y="383969"/>
                  <a:pt x="6023429" y="374953"/>
                </a:cubicBezTo>
                <a:lnTo>
                  <a:pt x="6096000" y="350762"/>
                </a:lnTo>
                <a:cubicBezTo>
                  <a:pt x="6128253" y="254004"/>
                  <a:pt x="6079874" y="366888"/>
                  <a:pt x="6144381" y="302381"/>
                </a:cubicBezTo>
                <a:cubicBezTo>
                  <a:pt x="6153396" y="293366"/>
                  <a:pt x="6150774" y="277499"/>
                  <a:pt x="6156476" y="266096"/>
                </a:cubicBezTo>
                <a:cubicBezTo>
                  <a:pt x="6162977" y="253094"/>
                  <a:pt x="6172603" y="241905"/>
                  <a:pt x="6180667" y="229810"/>
                </a:cubicBezTo>
                <a:cubicBezTo>
                  <a:pt x="6184699" y="217715"/>
                  <a:pt x="6184797" y="203480"/>
                  <a:pt x="6192762" y="193524"/>
                </a:cubicBezTo>
                <a:cubicBezTo>
                  <a:pt x="6201843" y="182173"/>
                  <a:pt x="6217697" y="178415"/>
                  <a:pt x="6229048" y="169334"/>
                </a:cubicBezTo>
                <a:cubicBezTo>
                  <a:pt x="6237953" y="162210"/>
                  <a:pt x="6245175" y="153207"/>
                  <a:pt x="6253238" y="145143"/>
                </a:cubicBezTo>
                <a:lnTo>
                  <a:pt x="6966857" y="169334"/>
                </a:lnTo>
                <a:cubicBezTo>
                  <a:pt x="6991048" y="173366"/>
                  <a:pt x="7014912" y="180838"/>
                  <a:pt x="7039429" y="181429"/>
                </a:cubicBezTo>
                <a:cubicBezTo>
                  <a:pt x="7349809" y="188908"/>
                  <a:pt x="7660318" y="189492"/>
                  <a:pt x="7970762" y="193524"/>
                </a:cubicBezTo>
                <a:cubicBezTo>
                  <a:pt x="8035270" y="197556"/>
                  <a:pt x="8099973" y="199188"/>
                  <a:pt x="8164286" y="205619"/>
                </a:cubicBezTo>
                <a:cubicBezTo>
                  <a:pt x="8180827" y="207273"/>
                  <a:pt x="8198836" y="208494"/>
                  <a:pt x="8212667" y="217715"/>
                </a:cubicBezTo>
                <a:cubicBezTo>
                  <a:pt x="8224762" y="225778"/>
                  <a:pt x="8227776" y="242649"/>
                  <a:pt x="8236857" y="254000"/>
                </a:cubicBezTo>
                <a:cubicBezTo>
                  <a:pt x="8243981" y="262905"/>
                  <a:pt x="8253924" y="269286"/>
                  <a:pt x="8261048" y="278191"/>
                </a:cubicBezTo>
                <a:cubicBezTo>
                  <a:pt x="8270129" y="289542"/>
                  <a:pt x="8273887" y="305396"/>
                  <a:pt x="8285238" y="314477"/>
                </a:cubicBezTo>
                <a:cubicBezTo>
                  <a:pt x="8295194" y="322442"/>
                  <a:pt x="8309429" y="322540"/>
                  <a:pt x="8321524" y="326572"/>
                </a:cubicBezTo>
                <a:cubicBezTo>
                  <a:pt x="8325556" y="338667"/>
                  <a:pt x="8327060" y="351925"/>
                  <a:pt x="8333619" y="362857"/>
                </a:cubicBezTo>
                <a:cubicBezTo>
                  <a:pt x="8339486" y="372636"/>
                  <a:pt x="8350686" y="378143"/>
                  <a:pt x="8357810" y="387048"/>
                </a:cubicBezTo>
                <a:cubicBezTo>
                  <a:pt x="8366891" y="398399"/>
                  <a:pt x="8375499" y="410332"/>
                  <a:pt x="8382000" y="423334"/>
                </a:cubicBezTo>
                <a:cubicBezTo>
                  <a:pt x="8409796" y="478926"/>
                  <a:pt x="8378864" y="444388"/>
                  <a:pt x="8406191" y="471715"/>
                </a:cubicBezTo>
                <a:cubicBezTo>
                  <a:pt x="8410223" y="1294191"/>
                  <a:pt x="8414254" y="2116667"/>
                  <a:pt x="8418286" y="2939143"/>
                </a:cubicBezTo>
                <a:lnTo>
                  <a:pt x="0" y="2963334"/>
                </a:lnTo>
                <a:lnTo>
                  <a:pt x="0" y="2588381"/>
                </a:lnTo>
              </a:path>
            </a:pathLst>
          </a:custGeom>
          <a:solidFill>
            <a:srgbClr val="FA980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304" y="3650128"/>
            <a:ext cx="400505" cy="76169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0" y="1841882"/>
            <a:ext cx="8492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Solution</a:t>
            </a:r>
            <a:r>
              <a:rPr lang="en-US" dirty="0" smtClean="0"/>
              <a:t>:  combine both a ‘hot’ and ‘cold’ chain, swap the cold chain with a heated chain</a:t>
            </a:r>
          </a:p>
          <a:p>
            <a:r>
              <a:rPr lang="en-US" dirty="0" smtClean="0"/>
              <a:t> with a chance proportional to how good (high) their solutions are.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069" y="3311763"/>
            <a:ext cx="676729" cy="6767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41918" y="2665432"/>
            <a:ext cx="2841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“Let me carefully survey this</a:t>
            </a:r>
          </a:p>
          <a:p>
            <a:r>
              <a:rPr lang="en-US" dirty="0" smtClean="0"/>
              <a:t>new region”</a:t>
            </a:r>
            <a:endParaRPr lang="en-US" dirty="0"/>
          </a:p>
        </p:txBody>
      </p:sp>
      <p:cxnSp>
        <p:nvCxnSpPr>
          <p:cNvPr id="14" name="Curved Connector 13"/>
          <p:cNvCxnSpPr/>
          <p:nvPr/>
        </p:nvCxnSpPr>
        <p:spPr>
          <a:xfrm flipV="1">
            <a:off x="6691369" y="3471333"/>
            <a:ext cx="372250" cy="226872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82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571" y="192629"/>
            <a:ext cx="8381220" cy="1470025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CE7D0D"/>
                </a:solidFill>
              </a:rPr>
              <a:t>T</a:t>
            </a:r>
            <a:r>
              <a:rPr lang="en-US" u="sng" dirty="0" smtClean="0">
                <a:solidFill>
                  <a:srgbClr val="CE7D0D"/>
                </a:solidFill>
              </a:rPr>
              <a:t>ree building methods: </a:t>
            </a:r>
            <a:r>
              <a:rPr lang="en-US" dirty="0" smtClean="0">
                <a:solidFill>
                  <a:srgbClr val="000000"/>
                </a:solidFill>
              </a:rPr>
              <a:t>Bayesian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(Metropolis-Coupled MCMC or MC</a:t>
            </a:r>
            <a:r>
              <a:rPr lang="en-US" baseline="30000" dirty="0" smtClean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)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9180" y="6543861"/>
            <a:ext cx="5524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A980E"/>
                </a:solidFill>
              </a:rPr>
              <a:t>Source</a:t>
            </a:r>
            <a:r>
              <a:rPr lang="en-US" sz="1400" dirty="0" err="1"/>
              <a:t>:http</a:t>
            </a:r>
            <a:r>
              <a:rPr lang="en-US" sz="1400" dirty="0"/>
              <a:t>://</a:t>
            </a:r>
            <a:r>
              <a:rPr lang="en-US" sz="1400" dirty="0" err="1"/>
              <a:t>www.wikiwand.com</a:t>
            </a:r>
            <a:r>
              <a:rPr lang="en-US" sz="1400" dirty="0"/>
              <a:t>/en/</a:t>
            </a:r>
            <a:r>
              <a:rPr lang="en-US" sz="1400" dirty="0" err="1"/>
              <a:t>Bayesian_inference_in_phylogeny</a:t>
            </a:r>
            <a:endParaRPr lang="en-US" sz="1400" dirty="0"/>
          </a:p>
        </p:txBody>
      </p:sp>
      <p:sp>
        <p:nvSpPr>
          <p:cNvPr id="10" name="Freeform 9"/>
          <p:cNvSpPr/>
          <p:nvPr/>
        </p:nvSpPr>
        <p:spPr>
          <a:xfrm>
            <a:off x="665238" y="3471333"/>
            <a:ext cx="8418286" cy="2963334"/>
          </a:xfrm>
          <a:custGeom>
            <a:avLst/>
            <a:gdLst>
              <a:gd name="connsiteX0" fmla="*/ 0 w 8418286"/>
              <a:gd name="connsiteY0" fmla="*/ 2709334 h 2963334"/>
              <a:gd name="connsiteX1" fmla="*/ 0 w 8418286"/>
              <a:gd name="connsiteY1" fmla="*/ 1693334 h 2963334"/>
              <a:gd name="connsiteX2" fmla="*/ 0 w 8418286"/>
              <a:gd name="connsiteY2" fmla="*/ 1693334 h 2963334"/>
              <a:gd name="connsiteX3" fmla="*/ 133048 w 8418286"/>
              <a:gd name="connsiteY3" fmla="*/ 1681238 h 2963334"/>
              <a:gd name="connsiteX4" fmla="*/ 205619 w 8418286"/>
              <a:gd name="connsiteY4" fmla="*/ 1657048 h 2963334"/>
              <a:gd name="connsiteX5" fmla="*/ 278191 w 8418286"/>
              <a:gd name="connsiteY5" fmla="*/ 1644953 h 2963334"/>
              <a:gd name="connsiteX6" fmla="*/ 314476 w 8418286"/>
              <a:gd name="connsiteY6" fmla="*/ 1632857 h 2963334"/>
              <a:gd name="connsiteX7" fmla="*/ 387048 w 8418286"/>
              <a:gd name="connsiteY7" fmla="*/ 1572381 h 2963334"/>
              <a:gd name="connsiteX8" fmla="*/ 423333 w 8418286"/>
              <a:gd name="connsiteY8" fmla="*/ 1548191 h 2963334"/>
              <a:gd name="connsiteX9" fmla="*/ 483810 w 8418286"/>
              <a:gd name="connsiteY9" fmla="*/ 1499810 h 2963334"/>
              <a:gd name="connsiteX10" fmla="*/ 532191 w 8418286"/>
              <a:gd name="connsiteY10" fmla="*/ 1439334 h 2963334"/>
              <a:gd name="connsiteX11" fmla="*/ 568476 w 8418286"/>
              <a:gd name="connsiteY11" fmla="*/ 1427238 h 2963334"/>
              <a:gd name="connsiteX12" fmla="*/ 665238 w 8418286"/>
              <a:gd name="connsiteY12" fmla="*/ 1354667 h 2963334"/>
              <a:gd name="connsiteX13" fmla="*/ 701524 w 8418286"/>
              <a:gd name="connsiteY13" fmla="*/ 1330477 h 2963334"/>
              <a:gd name="connsiteX14" fmla="*/ 774095 w 8418286"/>
              <a:gd name="connsiteY14" fmla="*/ 1306286 h 2963334"/>
              <a:gd name="connsiteX15" fmla="*/ 810381 w 8418286"/>
              <a:gd name="connsiteY15" fmla="*/ 1294191 h 2963334"/>
              <a:gd name="connsiteX16" fmla="*/ 1040191 w 8418286"/>
              <a:gd name="connsiteY16" fmla="*/ 1330477 h 2963334"/>
              <a:gd name="connsiteX17" fmla="*/ 1076476 w 8418286"/>
              <a:gd name="connsiteY17" fmla="*/ 1354667 h 2963334"/>
              <a:gd name="connsiteX18" fmla="*/ 1100667 w 8418286"/>
              <a:gd name="connsiteY18" fmla="*/ 1378857 h 2963334"/>
              <a:gd name="connsiteX19" fmla="*/ 1136952 w 8418286"/>
              <a:gd name="connsiteY19" fmla="*/ 1390953 h 2963334"/>
              <a:gd name="connsiteX20" fmla="*/ 1197429 w 8418286"/>
              <a:gd name="connsiteY20" fmla="*/ 1439334 h 2963334"/>
              <a:gd name="connsiteX21" fmla="*/ 1306286 w 8418286"/>
              <a:gd name="connsiteY21" fmla="*/ 1403048 h 2963334"/>
              <a:gd name="connsiteX22" fmla="*/ 1342572 w 8418286"/>
              <a:gd name="connsiteY22" fmla="*/ 1366762 h 2963334"/>
              <a:gd name="connsiteX23" fmla="*/ 1378857 w 8418286"/>
              <a:gd name="connsiteY23" fmla="*/ 1342572 h 2963334"/>
              <a:gd name="connsiteX24" fmla="*/ 1475619 w 8418286"/>
              <a:gd name="connsiteY24" fmla="*/ 1270000 h 2963334"/>
              <a:gd name="connsiteX25" fmla="*/ 1499810 w 8418286"/>
              <a:gd name="connsiteY25" fmla="*/ 1245810 h 2963334"/>
              <a:gd name="connsiteX26" fmla="*/ 1511905 w 8418286"/>
              <a:gd name="connsiteY26" fmla="*/ 1209524 h 2963334"/>
              <a:gd name="connsiteX27" fmla="*/ 1560286 w 8418286"/>
              <a:gd name="connsiteY27" fmla="*/ 1173238 h 2963334"/>
              <a:gd name="connsiteX28" fmla="*/ 1584476 w 8418286"/>
              <a:gd name="connsiteY28" fmla="*/ 1136953 h 2963334"/>
              <a:gd name="connsiteX29" fmla="*/ 1657048 w 8418286"/>
              <a:gd name="connsiteY29" fmla="*/ 1076477 h 2963334"/>
              <a:gd name="connsiteX30" fmla="*/ 1681238 w 8418286"/>
              <a:gd name="connsiteY30" fmla="*/ 1052286 h 2963334"/>
              <a:gd name="connsiteX31" fmla="*/ 1717524 w 8418286"/>
              <a:gd name="connsiteY31" fmla="*/ 1028096 h 2963334"/>
              <a:gd name="connsiteX32" fmla="*/ 1790095 w 8418286"/>
              <a:gd name="connsiteY32" fmla="*/ 967619 h 2963334"/>
              <a:gd name="connsiteX33" fmla="*/ 2032000 w 8418286"/>
              <a:gd name="connsiteY33" fmla="*/ 979715 h 2963334"/>
              <a:gd name="connsiteX34" fmla="*/ 2080381 w 8418286"/>
              <a:gd name="connsiteY34" fmla="*/ 1028096 h 2963334"/>
              <a:gd name="connsiteX35" fmla="*/ 2104572 w 8418286"/>
              <a:gd name="connsiteY35" fmla="*/ 1052286 h 2963334"/>
              <a:gd name="connsiteX36" fmla="*/ 2165048 w 8418286"/>
              <a:gd name="connsiteY36" fmla="*/ 1064381 h 2963334"/>
              <a:gd name="connsiteX37" fmla="*/ 2237619 w 8418286"/>
              <a:gd name="connsiteY37" fmla="*/ 1088572 h 2963334"/>
              <a:gd name="connsiteX38" fmla="*/ 2261810 w 8418286"/>
              <a:gd name="connsiteY38" fmla="*/ 1112762 h 2963334"/>
              <a:gd name="connsiteX39" fmla="*/ 2298095 w 8418286"/>
              <a:gd name="connsiteY39" fmla="*/ 1124857 h 2963334"/>
              <a:gd name="connsiteX40" fmla="*/ 2455333 w 8418286"/>
              <a:gd name="connsiteY40" fmla="*/ 1136953 h 2963334"/>
              <a:gd name="connsiteX41" fmla="*/ 2503714 w 8418286"/>
              <a:gd name="connsiteY41" fmla="*/ 1185334 h 2963334"/>
              <a:gd name="connsiteX42" fmla="*/ 2552095 w 8418286"/>
              <a:gd name="connsiteY42" fmla="*/ 1245810 h 2963334"/>
              <a:gd name="connsiteX43" fmla="*/ 2624667 w 8418286"/>
              <a:gd name="connsiteY43" fmla="*/ 1270000 h 2963334"/>
              <a:gd name="connsiteX44" fmla="*/ 2660952 w 8418286"/>
              <a:gd name="connsiteY44" fmla="*/ 1282096 h 2963334"/>
              <a:gd name="connsiteX45" fmla="*/ 2733524 w 8418286"/>
              <a:gd name="connsiteY45" fmla="*/ 1306286 h 2963334"/>
              <a:gd name="connsiteX46" fmla="*/ 2769810 w 8418286"/>
              <a:gd name="connsiteY46" fmla="*/ 1318381 h 2963334"/>
              <a:gd name="connsiteX47" fmla="*/ 2806095 w 8418286"/>
              <a:gd name="connsiteY47" fmla="*/ 1342572 h 2963334"/>
              <a:gd name="connsiteX48" fmla="*/ 2866572 w 8418286"/>
              <a:gd name="connsiteY48" fmla="*/ 1390953 h 2963334"/>
              <a:gd name="connsiteX49" fmla="*/ 2951238 w 8418286"/>
              <a:gd name="connsiteY49" fmla="*/ 1415143 h 2963334"/>
              <a:gd name="connsiteX50" fmla="*/ 2999619 w 8418286"/>
              <a:gd name="connsiteY50" fmla="*/ 1487715 h 2963334"/>
              <a:gd name="connsiteX51" fmla="*/ 3048000 w 8418286"/>
              <a:gd name="connsiteY51" fmla="*/ 1536096 h 2963334"/>
              <a:gd name="connsiteX52" fmla="*/ 3072191 w 8418286"/>
              <a:gd name="connsiteY52" fmla="*/ 1560286 h 2963334"/>
              <a:gd name="connsiteX53" fmla="*/ 3168952 w 8418286"/>
              <a:gd name="connsiteY53" fmla="*/ 1632857 h 2963334"/>
              <a:gd name="connsiteX54" fmla="*/ 3205238 w 8418286"/>
              <a:gd name="connsiteY54" fmla="*/ 1644953 h 2963334"/>
              <a:gd name="connsiteX55" fmla="*/ 3277810 w 8418286"/>
              <a:gd name="connsiteY55" fmla="*/ 1741715 h 2963334"/>
              <a:gd name="connsiteX56" fmla="*/ 3302000 w 8418286"/>
              <a:gd name="connsiteY56" fmla="*/ 1778000 h 2963334"/>
              <a:gd name="connsiteX57" fmla="*/ 3362476 w 8418286"/>
              <a:gd name="connsiteY57" fmla="*/ 1826381 h 2963334"/>
              <a:gd name="connsiteX58" fmla="*/ 3410857 w 8418286"/>
              <a:gd name="connsiteY58" fmla="*/ 1838477 h 2963334"/>
              <a:gd name="connsiteX59" fmla="*/ 3471333 w 8418286"/>
              <a:gd name="connsiteY59" fmla="*/ 1886857 h 2963334"/>
              <a:gd name="connsiteX60" fmla="*/ 3495524 w 8418286"/>
              <a:gd name="connsiteY60" fmla="*/ 1911048 h 2963334"/>
              <a:gd name="connsiteX61" fmla="*/ 3568095 w 8418286"/>
              <a:gd name="connsiteY61" fmla="*/ 1935238 h 2963334"/>
              <a:gd name="connsiteX62" fmla="*/ 3604381 w 8418286"/>
              <a:gd name="connsiteY62" fmla="*/ 1959429 h 2963334"/>
              <a:gd name="connsiteX63" fmla="*/ 3797905 w 8418286"/>
              <a:gd name="connsiteY63" fmla="*/ 1995715 h 2963334"/>
              <a:gd name="connsiteX64" fmla="*/ 3834191 w 8418286"/>
              <a:gd name="connsiteY64" fmla="*/ 2007810 h 2963334"/>
              <a:gd name="connsiteX65" fmla="*/ 3858381 w 8418286"/>
              <a:gd name="connsiteY65" fmla="*/ 2044096 h 2963334"/>
              <a:gd name="connsiteX66" fmla="*/ 3918857 w 8418286"/>
              <a:gd name="connsiteY66" fmla="*/ 2092477 h 2963334"/>
              <a:gd name="connsiteX67" fmla="*/ 4027714 w 8418286"/>
              <a:gd name="connsiteY67" fmla="*/ 2080381 h 2963334"/>
              <a:gd name="connsiteX68" fmla="*/ 4064000 w 8418286"/>
              <a:gd name="connsiteY68" fmla="*/ 2032000 h 2963334"/>
              <a:gd name="connsiteX69" fmla="*/ 4088191 w 8418286"/>
              <a:gd name="connsiteY69" fmla="*/ 1995715 h 2963334"/>
              <a:gd name="connsiteX70" fmla="*/ 4136572 w 8418286"/>
              <a:gd name="connsiteY70" fmla="*/ 1947334 h 2963334"/>
              <a:gd name="connsiteX71" fmla="*/ 4160762 w 8418286"/>
              <a:gd name="connsiteY71" fmla="*/ 1911048 h 2963334"/>
              <a:gd name="connsiteX72" fmla="*/ 4172857 w 8418286"/>
              <a:gd name="connsiteY72" fmla="*/ 1874762 h 2963334"/>
              <a:gd name="connsiteX73" fmla="*/ 4221238 w 8418286"/>
              <a:gd name="connsiteY73" fmla="*/ 1826381 h 2963334"/>
              <a:gd name="connsiteX74" fmla="*/ 4233333 w 8418286"/>
              <a:gd name="connsiteY74" fmla="*/ 1778000 h 2963334"/>
              <a:gd name="connsiteX75" fmla="*/ 4293810 w 8418286"/>
              <a:gd name="connsiteY75" fmla="*/ 1620762 h 2963334"/>
              <a:gd name="connsiteX76" fmla="*/ 4318000 w 8418286"/>
              <a:gd name="connsiteY76" fmla="*/ 1511905 h 2963334"/>
              <a:gd name="connsiteX77" fmla="*/ 4330095 w 8418286"/>
              <a:gd name="connsiteY77" fmla="*/ 1463524 h 2963334"/>
              <a:gd name="connsiteX78" fmla="*/ 4354286 w 8418286"/>
              <a:gd name="connsiteY78" fmla="*/ 1306286 h 2963334"/>
              <a:gd name="connsiteX79" fmla="*/ 4378476 w 8418286"/>
              <a:gd name="connsiteY79" fmla="*/ 1257905 h 2963334"/>
              <a:gd name="connsiteX80" fmla="*/ 4390572 w 8418286"/>
              <a:gd name="connsiteY80" fmla="*/ 1185334 h 2963334"/>
              <a:gd name="connsiteX81" fmla="*/ 4414762 w 8418286"/>
              <a:gd name="connsiteY81" fmla="*/ 1100667 h 2963334"/>
              <a:gd name="connsiteX82" fmla="*/ 4438952 w 8418286"/>
              <a:gd name="connsiteY82" fmla="*/ 810381 h 2963334"/>
              <a:gd name="connsiteX83" fmla="*/ 4451048 w 8418286"/>
              <a:gd name="connsiteY83" fmla="*/ 774096 h 2963334"/>
              <a:gd name="connsiteX84" fmla="*/ 4475238 w 8418286"/>
              <a:gd name="connsiteY84" fmla="*/ 737810 h 2963334"/>
              <a:gd name="connsiteX85" fmla="*/ 4511524 w 8418286"/>
              <a:gd name="connsiteY85" fmla="*/ 568477 h 2963334"/>
              <a:gd name="connsiteX86" fmla="*/ 4523619 w 8418286"/>
              <a:gd name="connsiteY86" fmla="*/ 532191 h 2963334"/>
              <a:gd name="connsiteX87" fmla="*/ 4535714 w 8418286"/>
              <a:gd name="connsiteY87" fmla="*/ 387048 h 2963334"/>
              <a:gd name="connsiteX88" fmla="*/ 4547810 w 8418286"/>
              <a:gd name="connsiteY88" fmla="*/ 350762 h 2963334"/>
              <a:gd name="connsiteX89" fmla="*/ 4559905 w 8418286"/>
              <a:gd name="connsiteY89" fmla="*/ 266096 h 2963334"/>
              <a:gd name="connsiteX90" fmla="*/ 4572000 w 8418286"/>
              <a:gd name="connsiteY90" fmla="*/ 229810 h 2963334"/>
              <a:gd name="connsiteX91" fmla="*/ 4584095 w 8418286"/>
              <a:gd name="connsiteY91" fmla="*/ 181429 h 2963334"/>
              <a:gd name="connsiteX92" fmla="*/ 4632476 w 8418286"/>
              <a:gd name="connsiteY92" fmla="*/ 108857 h 2963334"/>
              <a:gd name="connsiteX93" fmla="*/ 4656667 w 8418286"/>
              <a:gd name="connsiteY93" fmla="*/ 60477 h 2963334"/>
              <a:gd name="connsiteX94" fmla="*/ 4717143 w 8418286"/>
              <a:gd name="connsiteY94" fmla="*/ 0 h 2963334"/>
              <a:gd name="connsiteX95" fmla="*/ 4874381 w 8418286"/>
              <a:gd name="connsiteY95" fmla="*/ 12096 h 2963334"/>
              <a:gd name="connsiteX96" fmla="*/ 4898572 w 8418286"/>
              <a:gd name="connsiteY96" fmla="*/ 36286 h 2963334"/>
              <a:gd name="connsiteX97" fmla="*/ 4934857 w 8418286"/>
              <a:gd name="connsiteY97" fmla="*/ 108857 h 2963334"/>
              <a:gd name="connsiteX98" fmla="*/ 4959048 w 8418286"/>
              <a:gd name="connsiteY98" fmla="*/ 145143 h 2963334"/>
              <a:gd name="connsiteX99" fmla="*/ 4983238 w 8418286"/>
              <a:gd name="connsiteY99" fmla="*/ 229810 h 2963334"/>
              <a:gd name="connsiteX100" fmla="*/ 5007429 w 8418286"/>
              <a:gd name="connsiteY100" fmla="*/ 362857 h 2963334"/>
              <a:gd name="connsiteX101" fmla="*/ 5019524 w 8418286"/>
              <a:gd name="connsiteY101" fmla="*/ 411238 h 2963334"/>
              <a:gd name="connsiteX102" fmla="*/ 5043714 w 8418286"/>
              <a:gd name="connsiteY102" fmla="*/ 447524 h 2963334"/>
              <a:gd name="connsiteX103" fmla="*/ 5067905 w 8418286"/>
              <a:gd name="connsiteY103" fmla="*/ 532191 h 2963334"/>
              <a:gd name="connsiteX104" fmla="*/ 5092095 w 8418286"/>
              <a:gd name="connsiteY104" fmla="*/ 568477 h 2963334"/>
              <a:gd name="connsiteX105" fmla="*/ 5116286 w 8418286"/>
              <a:gd name="connsiteY105" fmla="*/ 641048 h 2963334"/>
              <a:gd name="connsiteX106" fmla="*/ 5140476 w 8418286"/>
              <a:gd name="connsiteY106" fmla="*/ 689429 h 2963334"/>
              <a:gd name="connsiteX107" fmla="*/ 5152572 w 8418286"/>
              <a:gd name="connsiteY107" fmla="*/ 737810 h 2963334"/>
              <a:gd name="connsiteX108" fmla="*/ 5200952 w 8418286"/>
              <a:gd name="connsiteY108" fmla="*/ 822477 h 2963334"/>
              <a:gd name="connsiteX109" fmla="*/ 5225143 w 8418286"/>
              <a:gd name="connsiteY109" fmla="*/ 882953 h 2963334"/>
              <a:gd name="connsiteX110" fmla="*/ 5261429 w 8418286"/>
              <a:gd name="connsiteY110" fmla="*/ 991810 h 2963334"/>
              <a:gd name="connsiteX111" fmla="*/ 5273524 w 8418286"/>
              <a:gd name="connsiteY111" fmla="*/ 1028096 h 2963334"/>
              <a:gd name="connsiteX112" fmla="*/ 5309810 w 8418286"/>
              <a:gd name="connsiteY112" fmla="*/ 1161143 h 2963334"/>
              <a:gd name="connsiteX113" fmla="*/ 5334000 w 8418286"/>
              <a:gd name="connsiteY113" fmla="*/ 1245810 h 2963334"/>
              <a:gd name="connsiteX114" fmla="*/ 5358191 w 8418286"/>
              <a:gd name="connsiteY114" fmla="*/ 1318381 h 2963334"/>
              <a:gd name="connsiteX115" fmla="*/ 5382381 w 8418286"/>
              <a:gd name="connsiteY115" fmla="*/ 1390953 h 2963334"/>
              <a:gd name="connsiteX116" fmla="*/ 5394476 w 8418286"/>
              <a:gd name="connsiteY116" fmla="*/ 1427238 h 2963334"/>
              <a:gd name="connsiteX117" fmla="*/ 5406572 w 8418286"/>
              <a:gd name="connsiteY117" fmla="*/ 1487715 h 2963334"/>
              <a:gd name="connsiteX118" fmla="*/ 5442857 w 8418286"/>
              <a:gd name="connsiteY118" fmla="*/ 1499810 h 2963334"/>
              <a:gd name="connsiteX119" fmla="*/ 5527524 w 8418286"/>
              <a:gd name="connsiteY119" fmla="*/ 1487715 h 2963334"/>
              <a:gd name="connsiteX120" fmla="*/ 5551714 w 8418286"/>
              <a:gd name="connsiteY120" fmla="*/ 1463524 h 2963334"/>
              <a:gd name="connsiteX121" fmla="*/ 5600095 w 8418286"/>
              <a:gd name="connsiteY121" fmla="*/ 1439334 h 2963334"/>
              <a:gd name="connsiteX122" fmla="*/ 5648476 w 8418286"/>
              <a:gd name="connsiteY122" fmla="*/ 1378857 h 2963334"/>
              <a:gd name="connsiteX123" fmla="*/ 5672667 w 8418286"/>
              <a:gd name="connsiteY123" fmla="*/ 1354667 h 2963334"/>
              <a:gd name="connsiteX124" fmla="*/ 5708952 w 8418286"/>
              <a:gd name="connsiteY124" fmla="*/ 1282096 h 2963334"/>
              <a:gd name="connsiteX125" fmla="*/ 5721048 w 8418286"/>
              <a:gd name="connsiteY125" fmla="*/ 1245810 h 2963334"/>
              <a:gd name="connsiteX126" fmla="*/ 5769429 w 8418286"/>
              <a:gd name="connsiteY126" fmla="*/ 1161143 h 2963334"/>
              <a:gd name="connsiteX127" fmla="*/ 5805714 w 8418286"/>
              <a:gd name="connsiteY127" fmla="*/ 1040191 h 2963334"/>
              <a:gd name="connsiteX128" fmla="*/ 5829905 w 8418286"/>
              <a:gd name="connsiteY128" fmla="*/ 955524 h 2963334"/>
              <a:gd name="connsiteX129" fmla="*/ 5842000 w 8418286"/>
              <a:gd name="connsiteY129" fmla="*/ 858762 h 2963334"/>
              <a:gd name="connsiteX130" fmla="*/ 5854095 w 8418286"/>
              <a:gd name="connsiteY130" fmla="*/ 822477 h 2963334"/>
              <a:gd name="connsiteX131" fmla="*/ 5866191 w 8418286"/>
              <a:gd name="connsiteY131" fmla="*/ 762000 h 2963334"/>
              <a:gd name="connsiteX132" fmla="*/ 5878286 w 8418286"/>
              <a:gd name="connsiteY132" fmla="*/ 556381 h 2963334"/>
              <a:gd name="connsiteX133" fmla="*/ 5902476 w 8418286"/>
              <a:gd name="connsiteY133" fmla="*/ 483810 h 2963334"/>
              <a:gd name="connsiteX134" fmla="*/ 5962952 w 8418286"/>
              <a:gd name="connsiteY134" fmla="*/ 435429 h 2963334"/>
              <a:gd name="connsiteX135" fmla="*/ 6023429 w 8418286"/>
              <a:gd name="connsiteY135" fmla="*/ 374953 h 2963334"/>
              <a:gd name="connsiteX136" fmla="*/ 6096000 w 8418286"/>
              <a:gd name="connsiteY136" fmla="*/ 350762 h 2963334"/>
              <a:gd name="connsiteX137" fmla="*/ 6144381 w 8418286"/>
              <a:gd name="connsiteY137" fmla="*/ 302381 h 2963334"/>
              <a:gd name="connsiteX138" fmla="*/ 6156476 w 8418286"/>
              <a:gd name="connsiteY138" fmla="*/ 266096 h 2963334"/>
              <a:gd name="connsiteX139" fmla="*/ 6180667 w 8418286"/>
              <a:gd name="connsiteY139" fmla="*/ 229810 h 2963334"/>
              <a:gd name="connsiteX140" fmla="*/ 6192762 w 8418286"/>
              <a:gd name="connsiteY140" fmla="*/ 193524 h 2963334"/>
              <a:gd name="connsiteX141" fmla="*/ 6229048 w 8418286"/>
              <a:gd name="connsiteY141" fmla="*/ 169334 h 2963334"/>
              <a:gd name="connsiteX142" fmla="*/ 6253238 w 8418286"/>
              <a:gd name="connsiteY142" fmla="*/ 145143 h 2963334"/>
              <a:gd name="connsiteX143" fmla="*/ 6966857 w 8418286"/>
              <a:gd name="connsiteY143" fmla="*/ 169334 h 2963334"/>
              <a:gd name="connsiteX144" fmla="*/ 7039429 w 8418286"/>
              <a:gd name="connsiteY144" fmla="*/ 181429 h 2963334"/>
              <a:gd name="connsiteX145" fmla="*/ 7970762 w 8418286"/>
              <a:gd name="connsiteY145" fmla="*/ 193524 h 2963334"/>
              <a:gd name="connsiteX146" fmla="*/ 8164286 w 8418286"/>
              <a:gd name="connsiteY146" fmla="*/ 205619 h 2963334"/>
              <a:gd name="connsiteX147" fmla="*/ 8212667 w 8418286"/>
              <a:gd name="connsiteY147" fmla="*/ 217715 h 2963334"/>
              <a:gd name="connsiteX148" fmla="*/ 8236857 w 8418286"/>
              <a:gd name="connsiteY148" fmla="*/ 254000 h 2963334"/>
              <a:gd name="connsiteX149" fmla="*/ 8261048 w 8418286"/>
              <a:gd name="connsiteY149" fmla="*/ 278191 h 2963334"/>
              <a:gd name="connsiteX150" fmla="*/ 8285238 w 8418286"/>
              <a:gd name="connsiteY150" fmla="*/ 314477 h 2963334"/>
              <a:gd name="connsiteX151" fmla="*/ 8321524 w 8418286"/>
              <a:gd name="connsiteY151" fmla="*/ 326572 h 2963334"/>
              <a:gd name="connsiteX152" fmla="*/ 8333619 w 8418286"/>
              <a:gd name="connsiteY152" fmla="*/ 362857 h 2963334"/>
              <a:gd name="connsiteX153" fmla="*/ 8357810 w 8418286"/>
              <a:gd name="connsiteY153" fmla="*/ 387048 h 2963334"/>
              <a:gd name="connsiteX154" fmla="*/ 8382000 w 8418286"/>
              <a:gd name="connsiteY154" fmla="*/ 423334 h 2963334"/>
              <a:gd name="connsiteX155" fmla="*/ 8406191 w 8418286"/>
              <a:gd name="connsiteY155" fmla="*/ 471715 h 2963334"/>
              <a:gd name="connsiteX156" fmla="*/ 8418286 w 8418286"/>
              <a:gd name="connsiteY156" fmla="*/ 2939143 h 2963334"/>
              <a:gd name="connsiteX157" fmla="*/ 0 w 8418286"/>
              <a:gd name="connsiteY157" fmla="*/ 2963334 h 2963334"/>
              <a:gd name="connsiteX158" fmla="*/ 0 w 8418286"/>
              <a:gd name="connsiteY158" fmla="*/ 2588381 h 296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8418286" h="2963334">
                <a:moveTo>
                  <a:pt x="0" y="2709334"/>
                </a:moveTo>
                <a:lnTo>
                  <a:pt x="0" y="1693334"/>
                </a:lnTo>
                <a:lnTo>
                  <a:pt x="0" y="1693334"/>
                </a:lnTo>
                <a:cubicBezTo>
                  <a:pt x="44349" y="1689302"/>
                  <a:pt x="89193" y="1688977"/>
                  <a:pt x="133048" y="1681238"/>
                </a:cubicBezTo>
                <a:cubicBezTo>
                  <a:pt x="158159" y="1676807"/>
                  <a:pt x="180467" y="1661240"/>
                  <a:pt x="205619" y="1657048"/>
                </a:cubicBezTo>
                <a:lnTo>
                  <a:pt x="278191" y="1644953"/>
                </a:lnTo>
                <a:cubicBezTo>
                  <a:pt x="290286" y="1640921"/>
                  <a:pt x="303073" y="1638559"/>
                  <a:pt x="314476" y="1632857"/>
                </a:cubicBezTo>
                <a:cubicBezTo>
                  <a:pt x="359525" y="1610332"/>
                  <a:pt x="346919" y="1605822"/>
                  <a:pt x="387048" y="1572381"/>
                </a:cubicBezTo>
                <a:cubicBezTo>
                  <a:pt x="398215" y="1563075"/>
                  <a:pt x="411238" y="1556254"/>
                  <a:pt x="423333" y="1548191"/>
                </a:cubicBezTo>
                <a:cubicBezTo>
                  <a:pt x="471515" y="1475918"/>
                  <a:pt x="418894" y="1538760"/>
                  <a:pt x="483810" y="1499810"/>
                </a:cubicBezTo>
                <a:cubicBezTo>
                  <a:pt x="533116" y="1470226"/>
                  <a:pt x="482761" y="1478878"/>
                  <a:pt x="532191" y="1439334"/>
                </a:cubicBezTo>
                <a:cubicBezTo>
                  <a:pt x="542147" y="1431370"/>
                  <a:pt x="556381" y="1431270"/>
                  <a:pt x="568476" y="1427238"/>
                </a:cubicBezTo>
                <a:cubicBezTo>
                  <a:pt x="613225" y="1382491"/>
                  <a:pt x="583181" y="1409372"/>
                  <a:pt x="665238" y="1354667"/>
                </a:cubicBezTo>
                <a:cubicBezTo>
                  <a:pt x="677333" y="1346604"/>
                  <a:pt x="687733" y="1335074"/>
                  <a:pt x="701524" y="1330477"/>
                </a:cubicBezTo>
                <a:lnTo>
                  <a:pt x="774095" y="1306286"/>
                </a:lnTo>
                <a:lnTo>
                  <a:pt x="810381" y="1294191"/>
                </a:lnTo>
                <a:cubicBezTo>
                  <a:pt x="850375" y="1297267"/>
                  <a:pt x="986954" y="1294986"/>
                  <a:pt x="1040191" y="1330477"/>
                </a:cubicBezTo>
                <a:cubicBezTo>
                  <a:pt x="1052286" y="1338540"/>
                  <a:pt x="1065125" y="1345586"/>
                  <a:pt x="1076476" y="1354667"/>
                </a:cubicBezTo>
                <a:cubicBezTo>
                  <a:pt x="1085381" y="1361791"/>
                  <a:pt x="1090889" y="1372990"/>
                  <a:pt x="1100667" y="1378857"/>
                </a:cubicBezTo>
                <a:cubicBezTo>
                  <a:pt x="1111599" y="1385417"/>
                  <a:pt x="1125549" y="1385251"/>
                  <a:pt x="1136952" y="1390953"/>
                </a:cubicBezTo>
                <a:cubicBezTo>
                  <a:pt x="1167470" y="1406212"/>
                  <a:pt x="1174927" y="1416832"/>
                  <a:pt x="1197429" y="1439334"/>
                </a:cubicBezTo>
                <a:cubicBezTo>
                  <a:pt x="1233715" y="1427239"/>
                  <a:pt x="1279240" y="1430094"/>
                  <a:pt x="1306286" y="1403048"/>
                </a:cubicBezTo>
                <a:cubicBezTo>
                  <a:pt x="1318381" y="1390953"/>
                  <a:pt x="1329431" y="1377713"/>
                  <a:pt x="1342572" y="1366762"/>
                </a:cubicBezTo>
                <a:cubicBezTo>
                  <a:pt x="1353739" y="1357456"/>
                  <a:pt x="1367917" y="1352144"/>
                  <a:pt x="1378857" y="1342572"/>
                </a:cubicBezTo>
                <a:cubicBezTo>
                  <a:pt x="1464385" y="1267735"/>
                  <a:pt x="1405115" y="1293502"/>
                  <a:pt x="1475619" y="1270000"/>
                </a:cubicBezTo>
                <a:cubicBezTo>
                  <a:pt x="1483683" y="1261937"/>
                  <a:pt x="1493943" y="1255588"/>
                  <a:pt x="1499810" y="1245810"/>
                </a:cubicBezTo>
                <a:cubicBezTo>
                  <a:pt x="1506370" y="1234877"/>
                  <a:pt x="1503743" y="1219319"/>
                  <a:pt x="1511905" y="1209524"/>
                </a:cubicBezTo>
                <a:cubicBezTo>
                  <a:pt x="1524810" y="1194038"/>
                  <a:pt x="1546032" y="1187492"/>
                  <a:pt x="1560286" y="1173238"/>
                </a:cubicBezTo>
                <a:cubicBezTo>
                  <a:pt x="1570565" y="1162959"/>
                  <a:pt x="1575170" y="1148120"/>
                  <a:pt x="1584476" y="1136953"/>
                </a:cubicBezTo>
                <a:cubicBezTo>
                  <a:pt x="1627577" y="1085232"/>
                  <a:pt x="1609473" y="1114537"/>
                  <a:pt x="1657048" y="1076477"/>
                </a:cubicBezTo>
                <a:cubicBezTo>
                  <a:pt x="1665953" y="1069353"/>
                  <a:pt x="1672333" y="1059410"/>
                  <a:pt x="1681238" y="1052286"/>
                </a:cubicBezTo>
                <a:cubicBezTo>
                  <a:pt x="1692589" y="1043205"/>
                  <a:pt x="1706357" y="1037402"/>
                  <a:pt x="1717524" y="1028096"/>
                </a:cubicBezTo>
                <a:cubicBezTo>
                  <a:pt x="1810667" y="950478"/>
                  <a:pt x="1699995" y="1027688"/>
                  <a:pt x="1790095" y="967619"/>
                </a:cubicBezTo>
                <a:cubicBezTo>
                  <a:pt x="1870730" y="971651"/>
                  <a:pt x="1952961" y="963248"/>
                  <a:pt x="2032000" y="979715"/>
                </a:cubicBezTo>
                <a:cubicBezTo>
                  <a:pt x="2054328" y="984367"/>
                  <a:pt x="2064254" y="1011969"/>
                  <a:pt x="2080381" y="1028096"/>
                </a:cubicBezTo>
                <a:cubicBezTo>
                  <a:pt x="2088445" y="1036159"/>
                  <a:pt x="2093390" y="1050050"/>
                  <a:pt x="2104572" y="1052286"/>
                </a:cubicBezTo>
                <a:cubicBezTo>
                  <a:pt x="2124731" y="1056318"/>
                  <a:pt x="2145215" y="1058972"/>
                  <a:pt x="2165048" y="1064381"/>
                </a:cubicBezTo>
                <a:cubicBezTo>
                  <a:pt x="2189648" y="1071090"/>
                  <a:pt x="2237619" y="1088572"/>
                  <a:pt x="2237619" y="1088572"/>
                </a:cubicBezTo>
                <a:cubicBezTo>
                  <a:pt x="2245683" y="1096635"/>
                  <a:pt x="2252032" y="1106895"/>
                  <a:pt x="2261810" y="1112762"/>
                </a:cubicBezTo>
                <a:cubicBezTo>
                  <a:pt x="2272742" y="1119321"/>
                  <a:pt x="2285444" y="1123276"/>
                  <a:pt x="2298095" y="1124857"/>
                </a:cubicBezTo>
                <a:cubicBezTo>
                  <a:pt x="2350257" y="1131377"/>
                  <a:pt x="2402920" y="1132921"/>
                  <a:pt x="2455333" y="1136953"/>
                </a:cubicBezTo>
                <a:cubicBezTo>
                  <a:pt x="2481724" y="1216120"/>
                  <a:pt x="2445071" y="1138419"/>
                  <a:pt x="2503714" y="1185334"/>
                </a:cubicBezTo>
                <a:cubicBezTo>
                  <a:pt x="2532192" y="1208117"/>
                  <a:pt x="2519225" y="1229375"/>
                  <a:pt x="2552095" y="1245810"/>
                </a:cubicBezTo>
                <a:cubicBezTo>
                  <a:pt x="2574902" y="1257214"/>
                  <a:pt x="2600476" y="1261936"/>
                  <a:pt x="2624667" y="1270000"/>
                </a:cubicBezTo>
                <a:lnTo>
                  <a:pt x="2660952" y="1282096"/>
                </a:lnTo>
                <a:lnTo>
                  <a:pt x="2733524" y="1306286"/>
                </a:lnTo>
                <a:lnTo>
                  <a:pt x="2769810" y="1318381"/>
                </a:lnTo>
                <a:cubicBezTo>
                  <a:pt x="2781905" y="1326445"/>
                  <a:pt x="2794744" y="1333491"/>
                  <a:pt x="2806095" y="1342572"/>
                </a:cubicBezTo>
                <a:cubicBezTo>
                  <a:pt x="2843591" y="1372569"/>
                  <a:pt x="2816940" y="1366137"/>
                  <a:pt x="2866572" y="1390953"/>
                </a:cubicBezTo>
                <a:cubicBezTo>
                  <a:pt x="2883924" y="1399629"/>
                  <a:pt x="2935737" y="1411268"/>
                  <a:pt x="2951238" y="1415143"/>
                </a:cubicBezTo>
                <a:cubicBezTo>
                  <a:pt x="2967365" y="1439334"/>
                  <a:pt x="2979061" y="1467157"/>
                  <a:pt x="2999619" y="1487715"/>
                </a:cubicBezTo>
                <a:lnTo>
                  <a:pt x="3048000" y="1536096"/>
                </a:lnTo>
                <a:lnTo>
                  <a:pt x="3072191" y="1560286"/>
                </a:lnTo>
                <a:cubicBezTo>
                  <a:pt x="3100849" y="1588944"/>
                  <a:pt x="3127913" y="1619177"/>
                  <a:pt x="3168952" y="1632857"/>
                </a:cubicBezTo>
                <a:lnTo>
                  <a:pt x="3205238" y="1644953"/>
                </a:lnTo>
                <a:cubicBezTo>
                  <a:pt x="3249988" y="1689701"/>
                  <a:pt x="3223103" y="1659654"/>
                  <a:pt x="3277810" y="1741715"/>
                </a:cubicBezTo>
                <a:cubicBezTo>
                  <a:pt x="3285873" y="1753810"/>
                  <a:pt x="3291721" y="1767721"/>
                  <a:pt x="3302000" y="1778000"/>
                </a:cubicBezTo>
                <a:cubicBezTo>
                  <a:pt x="3321508" y="1797508"/>
                  <a:pt x="3335774" y="1814937"/>
                  <a:pt x="3362476" y="1826381"/>
                </a:cubicBezTo>
                <a:cubicBezTo>
                  <a:pt x="3377755" y="1832929"/>
                  <a:pt x="3394730" y="1834445"/>
                  <a:pt x="3410857" y="1838477"/>
                </a:cubicBezTo>
                <a:cubicBezTo>
                  <a:pt x="3469272" y="1896889"/>
                  <a:pt x="3395037" y="1825820"/>
                  <a:pt x="3471333" y="1886857"/>
                </a:cubicBezTo>
                <a:cubicBezTo>
                  <a:pt x="3480238" y="1893981"/>
                  <a:pt x="3485324" y="1905948"/>
                  <a:pt x="3495524" y="1911048"/>
                </a:cubicBezTo>
                <a:cubicBezTo>
                  <a:pt x="3518331" y="1922451"/>
                  <a:pt x="3568095" y="1935238"/>
                  <a:pt x="3568095" y="1935238"/>
                </a:cubicBezTo>
                <a:cubicBezTo>
                  <a:pt x="3580190" y="1943302"/>
                  <a:pt x="3590719" y="1954461"/>
                  <a:pt x="3604381" y="1959429"/>
                </a:cubicBezTo>
                <a:cubicBezTo>
                  <a:pt x="3671579" y="1983865"/>
                  <a:pt x="3727888" y="1986962"/>
                  <a:pt x="3797905" y="1995715"/>
                </a:cubicBezTo>
                <a:cubicBezTo>
                  <a:pt x="3810000" y="1999747"/>
                  <a:pt x="3824235" y="1999845"/>
                  <a:pt x="3834191" y="2007810"/>
                </a:cubicBezTo>
                <a:cubicBezTo>
                  <a:pt x="3845542" y="2016891"/>
                  <a:pt x="3849300" y="2032745"/>
                  <a:pt x="3858381" y="2044096"/>
                </a:cubicBezTo>
                <a:cubicBezTo>
                  <a:pt x="3878075" y="2068714"/>
                  <a:pt x="3891919" y="2074518"/>
                  <a:pt x="3918857" y="2092477"/>
                </a:cubicBezTo>
                <a:cubicBezTo>
                  <a:pt x="3955143" y="2088445"/>
                  <a:pt x="3994013" y="2094423"/>
                  <a:pt x="4027714" y="2080381"/>
                </a:cubicBezTo>
                <a:cubicBezTo>
                  <a:pt x="4046322" y="2072628"/>
                  <a:pt x="4052283" y="2048404"/>
                  <a:pt x="4064000" y="2032000"/>
                </a:cubicBezTo>
                <a:cubicBezTo>
                  <a:pt x="4072449" y="2020171"/>
                  <a:pt x="4078731" y="2006752"/>
                  <a:pt x="4088191" y="1995715"/>
                </a:cubicBezTo>
                <a:cubicBezTo>
                  <a:pt x="4103034" y="1978399"/>
                  <a:pt x="4123921" y="1966311"/>
                  <a:pt x="4136572" y="1947334"/>
                </a:cubicBezTo>
                <a:cubicBezTo>
                  <a:pt x="4144635" y="1935239"/>
                  <a:pt x="4154261" y="1924050"/>
                  <a:pt x="4160762" y="1911048"/>
                </a:cubicBezTo>
                <a:cubicBezTo>
                  <a:pt x="4166464" y="1899644"/>
                  <a:pt x="4165447" y="1885137"/>
                  <a:pt x="4172857" y="1874762"/>
                </a:cubicBezTo>
                <a:cubicBezTo>
                  <a:pt x="4186113" y="1856203"/>
                  <a:pt x="4221238" y="1826381"/>
                  <a:pt x="4221238" y="1826381"/>
                </a:cubicBezTo>
                <a:cubicBezTo>
                  <a:pt x="4225270" y="1810254"/>
                  <a:pt x="4227652" y="1793622"/>
                  <a:pt x="4233333" y="1778000"/>
                </a:cubicBezTo>
                <a:cubicBezTo>
                  <a:pt x="4289430" y="1623734"/>
                  <a:pt x="4251799" y="1760799"/>
                  <a:pt x="4293810" y="1620762"/>
                </a:cubicBezTo>
                <a:cubicBezTo>
                  <a:pt x="4306451" y="1578627"/>
                  <a:pt x="4308136" y="1556293"/>
                  <a:pt x="4318000" y="1511905"/>
                </a:cubicBezTo>
                <a:cubicBezTo>
                  <a:pt x="4321606" y="1495678"/>
                  <a:pt x="4326063" y="1479651"/>
                  <a:pt x="4330095" y="1463524"/>
                </a:cubicBezTo>
                <a:cubicBezTo>
                  <a:pt x="4334339" y="1425328"/>
                  <a:pt x="4337747" y="1350390"/>
                  <a:pt x="4354286" y="1306286"/>
                </a:cubicBezTo>
                <a:cubicBezTo>
                  <a:pt x="4360617" y="1289404"/>
                  <a:pt x="4370413" y="1274032"/>
                  <a:pt x="4378476" y="1257905"/>
                </a:cubicBezTo>
                <a:cubicBezTo>
                  <a:pt x="4382508" y="1233715"/>
                  <a:pt x="4385762" y="1209382"/>
                  <a:pt x="4390572" y="1185334"/>
                </a:cubicBezTo>
                <a:cubicBezTo>
                  <a:pt x="4398166" y="1147363"/>
                  <a:pt x="4403234" y="1135252"/>
                  <a:pt x="4414762" y="1100667"/>
                </a:cubicBezTo>
                <a:cubicBezTo>
                  <a:pt x="4420299" y="1001008"/>
                  <a:pt x="4417580" y="906552"/>
                  <a:pt x="4438952" y="810381"/>
                </a:cubicBezTo>
                <a:cubicBezTo>
                  <a:pt x="4441718" y="797935"/>
                  <a:pt x="4445346" y="785499"/>
                  <a:pt x="4451048" y="774096"/>
                </a:cubicBezTo>
                <a:cubicBezTo>
                  <a:pt x="4457549" y="761094"/>
                  <a:pt x="4467175" y="749905"/>
                  <a:pt x="4475238" y="737810"/>
                </a:cubicBezTo>
                <a:cubicBezTo>
                  <a:pt x="4484495" y="691525"/>
                  <a:pt x="4496813" y="619968"/>
                  <a:pt x="4511524" y="568477"/>
                </a:cubicBezTo>
                <a:cubicBezTo>
                  <a:pt x="4515027" y="556218"/>
                  <a:pt x="4519587" y="544286"/>
                  <a:pt x="4523619" y="532191"/>
                </a:cubicBezTo>
                <a:cubicBezTo>
                  <a:pt x="4527651" y="483810"/>
                  <a:pt x="4529298" y="435171"/>
                  <a:pt x="4535714" y="387048"/>
                </a:cubicBezTo>
                <a:cubicBezTo>
                  <a:pt x="4537399" y="374410"/>
                  <a:pt x="4545310" y="363264"/>
                  <a:pt x="4547810" y="350762"/>
                </a:cubicBezTo>
                <a:cubicBezTo>
                  <a:pt x="4553401" y="322807"/>
                  <a:pt x="4554314" y="294051"/>
                  <a:pt x="4559905" y="266096"/>
                </a:cubicBezTo>
                <a:cubicBezTo>
                  <a:pt x="4562405" y="253594"/>
                  <a:pt x="4568498" y="242069"/>
                  <a:pt x="4572000" y="229810"/>
                </a:cubicBezTo>
                <a:cubicBezTo>
                  <a:pt x="4576567" y="213826"/>
                  <a:pt x="4578258" y="196994"/>
                  <a:pt x="4584095" y="181429"/>
                </a:cubicBezTo>
                <a:cubicBezTo>
                  <a:pt x="4621676" y="81212"/>
                  <a:pt x="4590293" y="172131"/>
                  <a:pt x="4632476" y="108857"/>
                </a:cubicBezTo>
                <a:cubicBezTo>
                  <a:pt x="4642477" y="93855"/>
                  <a:pt x="4645597" y="74709"/>
                  <a:pt x="4656667" y="60477"/>
                </a:cubicBezTo>
                <a:cubicBezTo>
                  <a:pt x="4674170" y="37973"/>
                  <a:pt x="4717143" y="0"/>
                  <a:pt x="4717143" y="0"/>
                </a:cubicBezTo>
                <a:cubicBezTo>
                  <a:pt x="4769556" y="4032"/>
                  <a:pt x="4822834" y="1787"/>
                  <a:pt x="4874381" y="12096"/>
                </a:cubicBezTo>
                <a:cubicBezTo>
                  <a:pt x="4885563" y="14332"/>
                  <a:pt x="4891448" y="27381"/>
                  <a:pt x="4898572" y="36286"/>
                </a:cubicBezTo>
                <a:cubicBezTo>
                  <a:pt x="4944789" y="94056"/>
                  <a:pt x="4905049" y="49242"/>
                  <a:pt x="4934857" y="108857"/>
                </a:cubicBezTo>
                <a:cubicBezTo>
                  <a:pt x="4941358" y="121859"/>
                  <a:pt x="4950984" y="133048"/>
                  <a:pt x="4959048" y="145143"/>
                </a:cubicBezTo>
                <a:cubicBezTo>
                  <a:pt x="4968634" y="173902"/>
                  <a:pt x="4978176" y="199435"/>
                  <a:pt x="4983238" y="229810"/>
                </a:cubicBezTo>
                <a:cubicBezTo>
                  <a:pt x="5019266" y="445985"/>
                  <a:pt x="4976286" y="253860"/>
                  <a:pt x="5007429" y="362857"/>
                </a:cubicBezTo>
                <a:cubicBezTo>
                  <a:pt x="5011996" y="378841"/>
                  <a:pt x="5012976" y="395959"/>
                  <a:pt x="5019524" y="411238"/>
                </a:cubicBezTo>
                <a:cubicBezTo>
                  <a:pt x="5025250" y="424599"/>
                  <a:pt x="5037213" y="434522"/>
                  <a:pt x="5043714" y="447524"/>
                </a:cubicBezTo>
                <a:cubicBezTo>
                  <a:pt x="5067258" y="494611"/>
                  <a:pt x="5044646" y="477920"/>
                  <a:pt x="5067905" y="532191"/>
                </a:cubicBezTo>
                <a:cubicBezTo>
                  <a:pt x="5073631" y="545552"/>
                  <a:pt x="5086191" y="555193"/>
                  <a:pt x="5092095" y="568477"/>
                </a:cubicBezTo>
                <a:cubicBezTo>
                  <a:pt x="5102451" y="591778"/>
                  <a:pt x="5104883" y="618241"/>
                  <a:pt x="5116286" y="641048"/>
                </a:cubicBezTo>
                <a:cubicBezTo>
                  <a:pt x="5124349" y="657175"/>
                  <a:pt x="5134145" y="672547"/>
                  <a:pt x="5140476" y="689429"/>
                </a:cubicBezTo>
                <a:cubicBezTo>
                  <a:pt x="5146313" y="704994"/>
                  <a:pt x="5146735" y="722245"/>
                  <a:pt x="5152572" y="737810"/>
                </a:cubicBezTo>
                <a:cubicBezTo>
                  <a:pt x="5184379" y="822628"/>
                  <a:pt x="5165861" y="752295"/>
                  <a:pt x="5200952" y="822477"/>
                </a:cubicBezTo>
                <a:cubicBezTo>
                  <a:pt x="5210662" y="841896"/>
                  <a:pt x="5217840" y="862506"/>
                  <a:pt x="5225143" y="882953"/>
                </a:cubicBezTo>
                <a:cubicBezTo>
                  <a:pt x="5238008" y="918973"/>
                  <a:pt x="5249334" y="955524"/>
                  <a:pt x="5261429" y="991810"/>
                </a:cubicBezTo>
                <a:cubicBezTo>
                  <a:pt x="5265461" y="1003905"/>
                  <a:pt x="5271024" y="1015594"/>
                  <a:pt x="5273524" y="1028096"/>
                </a:cubicBezTo>
                <a:cubicBezTo>
                  <a:pt x="5290620" y="1113579"/>
                  <a:pt x="5279117" y="1069065"/>
                  <a:pt x="5309810" y="1161143"/>
                </a:cubicBezTo>
                <a:cubicBezTo>
                  <a:pt x="5350457" y="1283082"/>
                  <a:pt x="5288440" y="1093944"/>
                  <a:pt x="5334000" y="1245810"/>
                </a:cubicBezTo>
                <a:cubicBezTo>
                  <a:pt x="5341327" y="1270234"/>
                  <a:pt x="5350127" y="1294191"/>
                  <a:pt x="5358191" y="1318381"/>
                </a:cubicBezTo>
                <a:lnTo>
                  <a:pt x="5382381" y="1390953"/>
                </a:lnTo>
                <a:cubicBezTo>
                  <a:pt x="5386413" y="1403048"/>
                  <a:pt x="5391976" y="1414736"/>
                  <a:pt x="5394476" y="1427238"/>
                </a:cubicBezTo>
                <a:cubicBezTo>
                  <a:pt x="5398508" y="1447397"/>
                  <a:pt x="5395168" y="1470609"/>
                  <a:pt x="5406572" y="1487715"/>
                </a:cubicBezTo>
                <a:cubicBezTo>
                  <a:pt x="5413644" y="1498323"/>
                  <a:pt x="5430762" y="1495778"/>
                  <a:pt x="5442857" y="1499810"/>
                </a:cubicBezTo>
                <a:cubicBezTo>
                  <a:pt x="5471079" y="1495778"/>
                  <a:pt x="5500478" y="1496730"/>
                  <a:pt x="5527524" y="1487715"/>
                </a:cubicBezTo>
                <a:cubicBezTo>
                  <a:pt x="5538342" y="1484109"/>
                  <a:pt x="5542226" y="1469850"/>
                  <a:pt x="5551714" y="1463524"/>
                </a:cubicBezTo>
                <a:cubicBezTo>
                  <a:pt x="5566716" y="1453522"/>
                  <a:pt x="5583968" y="1447397"/>
                  <a:pt x="5600095" y="1439334"/>
                </a:cubicBezTo>
                <a:cubicBezTo>
                  <a:pt x="5658509" y="1380920"/>
                  <a:pt x="5587439" y="1455153"/>
                  <a:pt x="5648476" y="1378857"/>
                </a:cubicBezTo>
                <a:cubicBezTo>
                  <a:pt x="5655600" y="1369952"/>
                  <a:pt x="5664603" y="1362730"/>
                  <a:pt x="5672667" y="1354667"/>
                </a:cubicBezTo>
                <a:cubicBezTo>
                  <a:pt x="5703066" y="1263467"/>
                  <a:pt x="5662061" y="1375876"/>
                  <a:pt x="5708952" y="1282096"/>
                </a:cubicBezTo>
                <a:cubicBezTo>
                  <a:pt x="5714654" y="1270692"/>
                  <a:pt x="5716026" y="1257529"/>
                  <a:pt x="5721048" y="1245810"/>
                </a:cubicBezTo>
                <a:cubicBezTo>
                  <a:pt x="5739465" y="1202838"/>
                  <a:pt x="5745132" y="1197587"/>
                  <a:pt x="5769429" y="1161143"/>
                </a:cubicBezTo>
                <a:cubicBezTo>
                  <a:pt x="5826928" y="988642"/>
                  <a:pt x="5769146" y="1168175"/>
                  <a:pt x="5805714" y="1040191"/>
                </a:cubicBezTo>
                <a:cubicBezTo>
                  <a:pt x="5817220" y="999921"/>
                  <a:pt x="5822341" y="1000907"/>
                  <a:pt x="5829905" y="955524"/>
                </a:cubicBezTo>
                <a:cubicBezTo>
                  <a:pt x="5835249" y="923461"/>
                  <a:pt x="5836185" y="890743"/>
                  <a:pt x="5842000" y="858762"/>
                </a:cubicBezTo>
                <a:cubicBezTo>
                  <a:pt x="5844281" y="846218"/>
                  <a:pt x="5851003" y="834846"/>
                  <a:pt x="5854095" y="822477"/>
                </a:cubicBezTo>
                <a:cubicBezTo>
                  <a:pt x="5859081" y="802533"/>
                  <a:pt x="5862159" y="782159"/>
                  <a:pt x="5866191" y="762000"/>
                </a:cubicBezTo>
                <a:cubicBezTo>
                  <a:pt x="5870223" y="693460"/>
                  <a:pt x="5869406" y="624462"/>
                  <a:pt x="5878286" y="556381"/>
                </a:cubicBezTo>
                <a:cubicBezTo>
                  <a:pt x="5881584" y="531096"/>
                  <a:pt x="5884446" y="501840"/>
                  <a:pt x="5902476" y="483810"/>
                </a:cubicBezTo>
                <a:cubicBezTo>
                  <a:pt x="5996788" y="389498"/>
                  <a:pt x="5840897" y="542226"/>
                  <a:pt x="5962952" y="435429"/>
                </a:cubicBezTo>
                <a:cubicBezTo>
                  <a:pt x="5984407" y="416656"/>
                  <a:pt x="5996383" y="383969"/>
                  <a:pt x="6023429" y="374953"/>
                </a:cubicBezTo>
                <a:lnTo>
                  <a:pt x="6096000" y="350762"/>
                </a:lnTo>
                <a:cubicBezTo>
                  <a:pt x="6128253" y="254004"/>
                  <a:pt x="6079874" y="366888"/>
                  <a:pt x="6144381" y="302381"/>
                </a:cubicBezTo>
                <a:cubicBezTo>
                  <a:pt x="6153396" y="293366"/>
                  <a:pt x="6150774" y="277499"/>
                  <a:pt x="6156476" y="266096"/>
                </a:cubicBezTo>
                <a:cubicBezTo>
                  <a:pt x="6162977" y="253094"/>
                  <a:pt x="6172603" y="241905"/>
                  <a:pt x="6180667" y="229810"/>
                </a:cubicBezTo>
                <a:cubicBezTo>
                  <a:pt x="6184699" y="217715"/>
                  <a:pt x="6184797" y="203480"/>
                  <a:pt x="6192762" y="193524"/>
                </a:cubicBezTo>
                <a:cubicBezTo>
                  <a:pt x="6201843" y="182173"/>
                  <a:pt x="6217697" y="178415"/>
                  <a:pt x="6229048" y="169334"/>
                </a:cubicBezTo>
                <a:cubicBezTo>
                  <a:pt x="6237953" y="162210"/>
                  <a:pt x="6245175" y="153207"/>
                  <a:pt x="6253238" y="145143"/>
                </a:cubicBezTo>
                <a:lnTo>
                  <a:pt x="6966857" y="169334"/>
                </a:lnTo>
                <a:cubicBezTo>
                  <a:pt x="6991048" y="173366"/>
                  <a:pt x="7014912" y="180838"/>
                  <a:pt x="7039429" y="181429"/>
                </a:cubicBezTo>
                <a:cubicBezTo>
                  <a:pt x="7349809" y="188908"/>
                  <a:pt x="7660318" y="189492"/>
                  <a:pt x="7970762" y="193524"/>
                </a:cubicBezTo>
                <a:cubicBezTo>
                  <a:pt x="8035270" y="197556"/>
                  <a:pt x="8099973" y="199188"/>
                  <a:pt x="8164286" y="205619"/>
                </a:cubicBezTo>
                <a:cubicBezTo>
                  <a:pt x="8180827" y="207273"/>
                  <a:pt x="8198836" y="208494"/>
                  <a:pt x="8212667" y="217715"/>
                </a:cubicBezTo>
                <a:cubicBezTo>
                  <a:pt x="8224762" y="225778"/>
                  <a:pt x="8227776" y="242649"/>
                  <a:pt x="8236857" y="254000"/>
                </a:cubicBezTo>
                <a:cubicBezTo>
                  <a:pt x="8243981" y="262905"/>
                  <a:pt x="8253924" y="269286"/>
                  <a:pt x="8261048" y="278191"/>
                </a:cubicBezTo>
                <a:cubicBezTo>
                  <a:pt x="8270129" y="289542"/>
                  <a:pt x="8273887" y="305396"/>
                  <a:pt x="8285238" y="314477"/>
                </a:cubicBezTo>
                <a:cubicBezTo>
                  <a:pt x="8295194" y="322442"/>
                  <a:pt x="8309429" y="322540"/>
                  <a:pt x="8321524" y="326572"/>
                </a:cubicBezTo>
                <a:cubicBezTo>
                  <a:pt x="8325556" y="338667"/>
                  <a:pt x="8327060" y="351925"/>
                  <a:pt x="8333619" y="362857"/>
                </a:cubicBezTo>
                <a:cubicBezTo>
                  <a:pt x="8339486" y="372636"/>
                  <a:pt x="8350686" y="378143"/>
                  <a:pt x="8357810" y="387048"/>
                </a:cubicBezTo>
                <a:cubicBezTo>
                  <a:pt x="8366891" y="398399"/>
                  <a:pt x="8375499" y="410332"/>
                  <a:pt x="8382000" y="423334"/>
                </a:cubicBezTo>
                <a:cubicBezTo>
                  <a:pt x="8409796" y="478926"/>
                  <a:pt x="8378864" y="444388"/>
                  <a:pt x="8406191" y="471715"/>
                </a:cubicBezTo>
                <a:cubicBezTo>
                  <a:pt x="8410223" y="1294191"/>
                  <a:pt x="8414254" y="2116667"/>
                  <a:pt x="8418286" y="2939143"/>
                </a:cubicBezTo>
                <a:lnTo>
                  <a:pt x="0" y="2963334"/>
                </a:lnTo>
                <a:lnTo>
                  <a:pt x="0" y="2588381"/>
                </a:lnTo>
              </a:path>
            </a:pathLst>
          </a:custGeom>
          <a:solidFill>
            <a:srgbClr val="FA980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304" y="3650128"/>
            <a:ext cx="400505" cy="76169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0" y="1841882"/>
            <a:ext cx="8492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Solution</a:t>
            </a:r>
            <a:r>
              <a:rPr lang="en-US" dirty="0" smtClean="0"/>
              <a:t>:  combine both a ‘hot’ and ‘cold’ chain, swap the cold chain with a heated chain</a:t>
            </a:r>
          </a:p>
          <a:p>
            <a:r>
              <a:rPr lang="en-US" dirty="0" smtClean="0"/>
              <a:t> with a chance proportional to how good (high) their solutions are.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069" y="3311763"/>
            <a:ext cx="676729" cy="6767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41918" y="2665432"/>
            <a:ext cx="2841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“Let me carefully survey this</a:t>
            </a:r>
          </a:p>
          <a:p>
            <a:r>
              <a:rPr lang="en-US" dirty="0" smtClean="0"/>
              <a:t>new region”</a:t>
            </a:r>
            <a:endParaRPr lang="en-US" dirty="0"/>
          </a:p>
        </p:txBody>
      </p:sp>
      <p:cxnSp>
        <p:nvCxnSpPr>
          <p:cNvPr id="14" name="Curved Connector 13"/>
          <p:cNvCxnSpPr/>
          <p:nvPr/>
        </p:nvCxnSpPr>
        <p:spPr>
          <a:xfrm flipV="1">
            <a:off x="6691369" y="3471333"/>
            <a:ext cx="372250" cy="226872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94889" y="2866213"/>
            <a:ext cx="2249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“I’ll just keep, </a:t>
            </a:r>
            <a:r>
              <a:rPr lang="en-US" dirty="0" err="1" smtClean="0"/>
              <a:t>y’know</a:t>
            </a:r>
            <a:r>
              <a:rPr lang="en-US" dirty="0" smtClean="0"/>
              <a:t>, </a:t>
            </a:r>
          </a:p>
          <a:p>
            <a:r>
              <a:rPr lang="en-US" dirty="0" smtClean="0"/>
              <a:t>bouncing around”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1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571" y="192629"/>
            <a:ext cx="8381220" cy="1470025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CE7D0D"/>
                </a:solidFill>
              </a:rPr>
              <a:t>T</a:t>
            </a:r>
            <a:r>
              <a:rPr lang="en-US" u="sng" dirty="0" smtClean="0">
                <a:solidFill>
                  <a:srgbClr val="CE7D0D"/>
                </a:solidFill>
              </a:rPr>
              <a:t>ree building methods: </a:t>
            </a:r>
            <a:r>
              <a:rPr lang="en-US" dirty="0" smtClean="0">
                <a:solidFill>
                  <a:srgbClr val="000000"/>
                </a:solidFill>
              </a:rPr>
              <a:t>Bayesian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(Metropolis-Coupled MCMC or MC</a:t>
            </a:r>
            <a:r>
              <a:rPr lang="en-US" baseline="30000" dirty="0" smtClean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)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9180" y="6543861"/>
            <a:ext cx="5524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A980E"/>
                </a:solidFill>
              </a:rPr>
              <a:t>Source</a:t>
            </a:r>
            <a:r>
              <a:rPr lang="en-US" sz="1400" dirty="0" err="1"/>
              <a:t>:http</a:t>
            </a:r>
            <a:r>
              <a:rPr lang="en-US" sz="1400" dirty="0"/>
              <a:t>://</a:t>
            </a:r>
            <a:r>
              <a:rPr lang="en-US" sz="1400" dirty="0" err="1"/>
              <a:t>www.wikiwand.com</a:t>
            </a:r>
            <a:r>
              <a:rPr lang="en-US" sz="1400" dirty="0"/>
              <a:t>/en/</a:t>
            </a:r>
            <a:r>
              <a:rPr lang="en-US" sz="1400" dirty="0" err="1"/>
              <a:t>Bayesian_inference_in_phylogeny</a:t>
            </a:r>
            <a:endParaRPr lang="en-US" sz="1400" dirty="0"/>
          </a:p>
        </p:txBody>
      </p:sp>
      <p:sp>
        <p:nvSpPr>
          <p:cNvPr id="10" name="Freeform 9"/>
          <p:cNvSpPr/>
          <p:nvPr/>
        </p:nvSpPr>
        <p:spPr>
          <a:xfrm>
            <a:off x="665238" y="3471333"/>
            <a:ext cx="8418286" cy="2963334"/>
          </a:xfrm>
          <a:custGeom>
            <a:avLst/>
            <a:gdLst>
              <a:gd name="connsiteX0" fmla="*/ 0 w 8418286"/>
              <a:gd name="connsiteY0" fmla="*/ 2709334 h 2963334"/>
              <a:gd name="connsiteX1" fmla="*/ 0 w 8418286"/>
              <a:gd name="connsiteY1" fmla="*/ 1693334 h 2963334"/>
              <a:gd name="connsiteX2" fmla="*/ 0 w 8418286"/>
              <a:gd name="connsiteY2" fmla="*/ 1693334 h 2963334"/>
              <a:gd name="connsiteX3" fmla="*/ 133048 w 8418286"/>
              <a:gd name="connsiteY3" fmla="*/ 1681238 h 2963334"/>
              <a:gd name="connsiteX4" fmla="*/ 205619 w 8418286"/>
              <a:gd name="connsiteY4" fmla="*/ 1657048 h 2963334"/>
              <a:gd name="connsiteX5" fmla="*/ 278191 w 8418286"/>
              <a:gd name="connsiteY5" fmla="*/ 1644953 h 2963334"/>
              <a:gd name="connsiteX6" fmla="*/ 314476 w 8418286"/>
              <a:gd name="connsiteY6" fmla="*/ 1632857 h 2963334"/>
              <a:gd name="connsiteX7" fmla="*/ 387048 w 8418286"/>
              <a:gd name="connsiteY7" fmla="*/ 1572381 h 2963334"/>
              <a:gd name="connsiteX8" fmla="*/ 423333 w 8418286"/>
              <a:gd name="connsiteY8" fmla="*/ 1548191 h 2963334"/>
              <a:gd name="connsiteX9" fmla="*/ 483810 w 8418286"/>
              <a:gd name="connsiteY9" fmla="*/ 1499810 h 2963334"/>
              <a:gd name="connsiteX10" fmla="*/ 532191 w 8418286"/>
              <a:gd name="connsiteY10" fmla="*/ 1439334 h 2963334"/>
              <a:gd name="connsiteX11" fmla="*/ 568476 w 8418286"/>
              <a:gd name="connsiteY11" fmla="*/ 1427238 h 2963334"/>
              <a:gd name="connsiteX12" fmla="*/ 665238 w 8418286"/>
              <a:gd name="connsiteY12" fmla="*/ 1354667 h 2963334"/>
              <a:gd name="connsiteX13" fmla="*/ 701524 w 8418286"/>
              <a:gd name="connsiteY13" fmla="*/ 1330477 h 2963334"/>
              <a:gd name="connsiteX14" fmla="*/ 774095 w 8418286"/>
              <a:gd name="connsiteY14" fmla="*/ 1306286 h 2963334"/>
              <a:gd name="connsiteX15" fmla="*/ 810381 w 8418286"/>
              <a:gd name="connsiteY15" fmla="*/ 1294191 h 2963334"/>
              <a:gd name="connsiteX16" fmla="*/ 1040191 w 8418286"/>
              <a:gd name="connsiteY16" fmla="*/ 1330477 h 2963334"/>
              <a:gd name="connsiteX17" fmla="*/ 1076476 w 8418286"/>
              <a:gd name="connsiteY17" fmla="*/ 1354667 h 2963334"/>
              <a:gd name="connsiteX18" fmla="*/ 1100667 w 8418286"/>
              <a:gd name="connsiteY18" fmla="*/ 1378857 h 2963334"/>
              <a:gd name="connsiteX19" fmla="*/ 1136952 w 8418286"/>
              <a:gd name="connsiteY19" fmla="*/ 1390953 h 2963334"/>
              <a:gd name="connsiteX20" fmla="*/ 1197429 w 8418286"/>
              <a:gd name="connsiteY20" fmla="*/ 1439334 h 2963334"/>
              <a:gd name="connsiteX21" fmla="*/ 1306286 w 8418286"/>
              <a:gd name="connsiteY21" fmla="*/ 1403048 h 2963334"/>
              <a:gd name="connsiteX22" fmla="*/ 1342572 w 8418286"/>
              <a:gd name="connsiteY22" fmla="*/ 1366762 h 2963334"/>
              <a:gd name="connsiteX23" fmla="*/ 1378857 w 8418286"/>
              <a:gd name="connsiteY23" fmla="*/ 1342572 h 2963334"/>
              <a:gd name="connsiteX24" fmla="*/ 1475619 w 8418286"/>
              <a:gd name="connsiteY24" fmla="*/ 1270000 h 2963334"/>
              <a:gd name="connsiteX25" fmla="*/ 1499810 w 8418286"/>
              <a:gd name="connsiteY25" fmla="*/ 1245810 h 2963334"/>
              <a:gd name="connsiteX26" fmla="*/ 1511905 w 8418286"/>
              <a:gd name="connsiteY26" fmla="*/ 1209524 h 2963334"/>
              <a:gd name="connsiteX27" fmla="*/ 1560286 w 8418286"/>
              <a:gd name="connsiteY27" fmla="*/ 1173238 h 2963334"/>
              <a:gd name="connsiteX28" fmla="*/ 1584476 w 8418286"/>
              <a:gd name="connsiteY28" fmla="*/ 1136953 h 2963334"/>
              <a:gd name="connsiteX29" fmla="*/ 1657048 w 8418286"/>
              <a:gd name="connsiteY29" fmla="*/ 1076477 h 2963334"/>
              <a:gd name="connsiteX30" fmla="*/ 1681238 w 8418286"/>
              <a:gd name="connsiteY30" fmla="*/ 1052286 h 2963334"/>
              <a:gd name="connsiteX31" fmla="*/ 1717524 w 8418286"/>
              <a:gd name="connsiteY31" fmla="*/ 1028096 h 2963334"/>
              <a:gd name="connsiteX32" fmla="*/ 1790095 w 8418286"/>
              <a:gd name="connsiteY32" fmla="*/ 967619 h 2963334"/>
              <a:gd name="connsiteX33" fmla="*/ 2032000 w 8418286"/>
              <a:gd name="connsiteY33" fmla="*/ 979715 h 2963334"/>
              <a:gd name="connsiteX34" fmla="*/ 2080381 w 8418286"/>
              <a:gd name="connsiteY34" fmla="*/ 1028096 h 2963334"/>
              <a:gd name="connsiteX35" fmla="*/ 2104572 w 8418286"/>
              <a:gd name="connsiteY35" fmla="*/ 1052286 h 2963334"/>
              <a:gd name="connsiteX36" fmla="*/ 2165048 w 8418286"/>
              <a:gd name="connsiteY36" fmla="*/ 1064381 h 2963334"/>
              <a:gd name="connsiteX37" fmla="*/ 2237619 w 8418286"/>
              <a:gd name="connsiteY37" fmla="*/ 1088572 h 2963334"/>
              <a:gd name="connsiteX38" fmla="*/ 2261810 w 8418286"/>
              <a:gd name="connsiteY38" fmla="*/ 1112762 h 2963334"/>
              <a:gd name="connsiteX39" fmla="*/ 2298095 w 8418286"/>
              <a:gd name="connsiteY39" fmla="*/ 1124857 h 2963334"/>
              <a:gd name="connsiteX40" fmla="*/ 2455333 w 8418286"/>
              <a:gd name="connsiteY40" fmla="*/ 1136953 h 2963334"/>
              <a:gd name="connsiteX41" fmla="*/ 2503714 w 8418286"/>
              <a:gd name="connsiteY41" fmla="*/ 1185334 h 2963334"/>
              <a:gd name="connsiteX42" fmla="*/ 2552095 w 8418286"/>
              <a:gd name="connsiteY42" fmla="*/ 1245810 h 2963334"/>
              <a:gd name="connsiteX43" fmla="*/ 2624667 w 8418286"/>
              <a:gd name="connsiteY43" fmla="*/ 1270000 h 2963334"/>
              <a:gd name="connsiteX44" fmla="*/ 2660952 w 8418286"/>
              <a:gd name="connsiteY44" fmla="*/ 1282096 h 2963334"/>
              <a:gd name="connsiteX45" fmla="*/ 2733524 w 8418286"/>
              <a:gd name="connsiteY45" fmla="*/ 1306286 h 2963334"/>
              <a:gd name="connsiteX46" fmla="*/ 2769810 w 8418286"/>
              <a:gd name="connsiteY46" fmla="*/ 1318381 h 2963334"/>
              <a:gd name="connsiteX47" fmla="*/ 2806095 w 8418286"/>
              <a:gd name="connsiteY47" fmla="*/ 1342572 h 2963334"/>
              <a:gd name="connsiteX48" fmla="*/ 2866572 w 8418286"/>
              <a:gd name="connsiteY48" fmla="*/ 1390953 h 2963334"/>
              <a:gd name="connsiteX49" fmla="*/ 2951238 w 8418286"/>
              <a:gd name="connsiteY49" fmla="*/ 1415143 h 2963334"/>
              <a:gd name="connsiteX50" fmla="*/ 2999619 w 8418286"/>
              <a:gd name="connsiteY50" fmla="*/ 1487715 h 2963334"/>
              <a:gd name="connsiteX51" fmla="*/ 3048000 w 8418286"/>
              <a:gd name="connsiteY51" fmla="*/ 1536096 h 2963334"/>
              <a:gd name="connsiteX52" fmla="*/ 3072191 w 8418286"/>
              <a:gd name="connsiteY52" fmla="*/ 1560286 h 2963334"/>
              <a:gd name="connsiteX53" fmla="*/ 3168952 w 8418286"/>
              <a:gd name="connsiteY53" fmla="*/ 1632857 h 2963334"/>
              <a:gd name="connsiteX54" fmla="*/ 3205238 w 8418286"/>
              <a:gd name="connsiteY54" fmla="*/ 1644953 h 2963334"/>
              <a:gd name="connsiteX55" fmla="*/ 3277810 w 8418286"/>
              <a:gd name="connsiteY55" fmla="*/ 1741715 h 2963334"/>
              <a:gd name="connsiteX56" fmla="*/ 3302000 w 8418286"/>
              <a:gd name="connsiteY56" fmla="*/ 1778000 h 2963334"/>
              <a:gd name="connsiteX57" fmla="*/ 3362476 w 8418286"/>
              <a:gd name="connsiteY57" fmla="*/ 1826381 h 2963334"/>
              <a:gd name="connsiteX58" fmla="*/ 3410857 w 8418286"/>
              <a:gd name="connsiteY58" fmla="*/ 1838477 h 2963334"/>
              <a:gd name="connsiteX59" fmla="*/ 3471333 w 8418286"/>
              <a:gd name="connsiteY59" fmla="*/ 1886857 h 2963334"/>
              <a:gd name="connsiteX60" fmla="*/ 3495524 w 8418286"/>
              <a:gd name="connsiteY60" fmla="*/ 1911048 h 2963334"/>
              <a:gd name="connsiteX61" fmla="*/ 3568095 w 8418286"/>
              <a:gd name="connsiteY61" fmla="*/ 1935238 h 2963334"/>
              <a:gd name="connsiteX62" fmla="*/ 3604381 w 8418286"/>
              <a:gd name="connsiteY62" fmla="*/ 1959429 h 2963334"/>
              <a:gd name="connsiteX63" fmla="*/ 3797905 w 8418286"/>
              <a:gd name="connsiteY63" fmla="*/ 1995715 h 2963334"/>
              <a:gd name="connsiteX64" fmla="*/ 3834191 w 8418286"/>
              <a:gd name="connsiteY64" fmla="*/ 2007810 h 2963334"/>
              <a:gd name="connsiteX65" fmla="*/ 3858381 w 8418286"/>
              <a:gd name="connsiteY65" fmla="*/ 2044096 h 2963334"/>
              <a:gd name="connsiteX66" fmla="*/ 3918857 w 8418286"/>
              <a:gd name="connsiteY66" fmla="*/ 2092477 h 2963334"/>
              <a:gd name="connsiteX67" fmla="*/ 4027714 w 8418286"/>
              <a:gd name="connsiteY67" fmla="*/ 2080381 h 2963334"/>
              <a:gd name="connsiteX68" fmla="*/ 4064000 w 8418286"/>
              <a:gd name="connsiteY68" fmla="*/ 2032000 h 2963334"/>
              <a:gd name="connsiteX69" fmla="*/ 4088191 w 8418286"/>
              <a:gd name="connsiteY69" fmla="*/ 1995715 h 2963334"/>
              <a:gd name="connsiteX70" fmla="*/ 4136572 w 8418286"/>
              <a:gd name="connsiteY70" fmla="*/ 1947334 h 2963334"/>
              <a:gd name="connsiteX71" fmla="*/ 4160762 w 8418286"/>
              <a:gd name="connsiteY71" fmla="*/ 1911048 h 2963334"/>
              <a:gd name="connsiteX72" fmla="*/ 4172857 w 8418286"/>
              <a:gd name="connsiteY72" fmla="*/ 1874762 h 2963334"/>
              <a:gd name="connsiteX73" fmla="*/ 4221238 w 8418286"/>
              <a:gd name="connsiteY73" fmla="*/ 1826381 h 2963334"/>
              <a:gd name="connsiteX74" fmla="*/ 4233333 w 8418286"/>
              <a:gd name="connsiteY74" fmla="*/ 1778000 h 2963334"/>
              <a:gd name="connsiteX75" fmla="*/ 4293810 w 8418286"/>
              <a:gd name="connsiteY75" fmla="*/ 1620762 h 2963334"/>
              <a:gd name="connsiteX76" fmla="*/ 4318000 w 8418286"/>
              <a:gd name="connsiteY76" fmla="*/ 1511905 h 2963334"/>
              <a:gd name="connsiteX77" fmla="*/ 4330095 w 8418286"/>
              <a:gd name="connsiteY77" fmla="*/ 1463524 h 2963334"/>
              <a:gd name="connsiteX78" fmla="*/ 4354286 w 8418286"/>
              <a:gd name="connsiteY78" fmla="*/ 1306286 h 2963334"/>
              <a:gd name="connsiteX79" fmla="*/ 4378476 w 8418286"/>
              <a:gd name="connsiteY79" fmla="*/ 1257905 h 2963334"/>
              <a:gd name="connsiteX80" fmla="*/ 4390572 w 8418286"/>
              <a:gd name="connsiteY80" fmla="*/ 1185334 h 2963334"/>
              <a:gd name="connsiteX81" fmla="*/ 4414762 w 8418286"/>
              <a:gd name="connsiteY81" fmla="*/ 1100667 h 2963334"/>
              <a:gd name="connsiteX82" fmla="*/ 4438952 w 8418286"/>
              <a:gd name="connsiteY82" fmla="*/ 810381 h 2963334"/>
              <a:gd name="connsiteX83" fmla="*/ 4451048 w 8418286"/>
              <a:gd name="connsiteY83" fmla="*/ 774096 h 2963334"/>
              <a:gd name="connsiteX84" fmla="*/ 4475238 w 8418286"/>
              <a:gd name="connsiteY84" fmla="*/ 737810 h 2963334"/>
              <a:gd name="connsiteX85" fmla="*/ 4511524 w 8418286"/>
              <a:gd name="connsiteY85" fmla="*/ 568477 h 2963334"/>
              <a:gd name="connsiteX86" fmla="*/ 4523619 w 8418286"/>
              <a:gd name="connsiteY86" fmla="*/ 532191 h 2963334"/>
              <a:gd name="connsiteX87" fmla="*/ 4535714 w 8418286"/>
              <a:gd name="connsiteY87" fmla="*/ 387048 h 2963334"/>
              <a:gd name="connsiteX88" fmla="*/ 4547810 w 8418286"/>
              <a:gd name="connsiteY88" fmla="*/ 350762 h 2963334"/>
              <a:gd name="connsiteX89" fmla="*/ 4559905 w 8418286"/>
              <a:gd name="connsiteY89" fmla="*/ 266096 h 2963334"/>
              <a:gd name="connsiteX90" fmla="*/ 4572000 w 8418286"/>
              <a:gd name="connsiteY90" fmla="*/ 229810 h 2963334"/>
              <a:gd name="connsiteX91" fmla="*/ 4584095 w 8418286"/>
              <a:gd name="connsiteY91" fmla="*/ 181429 h 2963334"/>
              <a:gd name="connsiteX92" fmla="*/ 4632476 w 8418286"/>
              <a:gd name="connsiteY92" fmla="*/ 108857 h 2963334"/>
              <a:gd name="connsiteX93" fmla="*/ 4656667 w 8418286"/>
              <a:gd name="connsiteY93" fmla="*/ 60477 h 2963334"/>
              <a:gd name="connsiteX94" fmla="*/ 4717143 w 8418286"/>
              <a:gd name="connsiteY94" fmla="*/ 0 h 2963334"/>
              <a:gd name="connsiteX95" fmla="*/ 4874381 w 8418286"/>
              <a:gd name="connsiteY95" fmla="*/ 12096 h 2963334"/>
              <a:gd name="connsiteX96" fmla="*/ 4898572 w 8418286"/>
              <a:gd name="connsiteY96" fmla="*/ 36286 h 2963334"/>
              <a:gd name="connsiteX97" fmla="*/ 4934857 w 8418286"/>
              <a:gd name="connsiteY97" fmla="*/ 108857 h 2963334"/>
              <a:gd name="connsiteX98" fmla="*/ 4959048 w 8418286"/>
              <a:gd name="connsiteY98" fmla="*/ 145143 h 2963334"/>
              <a:gd name="connsiteX99" fmla="*/ 4983238 w 8418286"/>
              <a:gd name="connsiteY99" fmla="*/ 229810 h 2963334"/>
              <a:gd name="connsiteX100" fmla="*/ 5007429 w 8418286"/>
              <a:gd name="connsiteY100" fmla="*/ 362857 h 2963334"/>
              <a:gd name="connsiteX101" fmla="*/ 5019524 w 8418286"/>
              <a:gd name="connsiteY101" fmla="*/ 411238 h 2963334"/>
              <a:gd name="connsiteX102" fmla="*/ 5043714 w 8418286"/>
              <a:gd name="connsiteY102" fmla="*/ 447524 h 2963334"/>
              <a:gd name="connsiteX103" fmla="*/ 5067905 w 8418286"/>
              <a:gd name="connsiteY103" fmla="*/ 532191 h 2963334"/>
              <a:gd name="connsiteX104" fmla="*/ 5092095 w 8418286"/>
              <a:gd name="connsiteY104" fmla="*/ 568477 h 2963334"/>
              <a:gd name="connsiteX105" fmla="*/ 5116286 w 8418286"/>
              <a:gd name="connsiteY105" fmla="*/ 641048 h 2963334"/>
              <a:gd name="connsiteX106" fmla="*/ 5140476 w 8418286"/>
              <a:gd name="connsiteY106" fmla="*/ 689429 h 2963334"/>
              <a:gd name="connsiteX107" fmla="*/ 5152572 w 8418286"/>
              <a:gd name="connsiteY107" fmla="*/ 737810 h 2963334"/>
              <a:gd name="connsiteX108" fmla="*/ 5200952 w 8418286"/>
              <a:gd name="connsiteY108" fmla="*/ 822477 h 2963334"/>
              <a:gd name="connsiteX109" fmla="*/ 5225143 w 8418286"/>
              <a:gd name="connsiteY109" fmla="*/ 882953 h 2963334"/>
              <a:gd name="connsiteX110" fmla="*/ 5261429 w 8418286"/>
              <a:gd name="connsiteY110" fmla="*/ 991810 h 2963334"/>
              <a:gd name="connsiteX111" fmla="*/ 5273524 w 8418286"/>
              <a:gd name="connsiteY111" fmla="*/ 1028096 h 2963334"/>
              <a:gd name="connsiteX112" fmla="*/ 5309810 w 8418286"/>
              <a:gd name="connsiteY112" fmla="*/ 1161143 h 2963334"/>
              <a:gd name="connsiteX113" fmla="*/ 5334000 w 8418286"/>
              <a:gd name="connsiteY113" fmla="*/ 1245810 h 2963334"/>
              <a:gd name="connsiteX114" fmla="*/ 5358191 w 8418286"/>
              <a:gd name="connsiteY114" fmla="*/ 1318381 h 2963334"/>
              <a:gd name="connsiteX115" fmla="*/ 5382381 w 8418286"/>
              <a:gd name="connsiteY115" fmla="*/ 1390953 h 2963334"/>
              <a:gd name="connsiteX116" fmla="*/ 5394476 w 8418286"/>
              <a:gd name="connsiteY116" fmla="*/ 1427238 h 2963334"/>
              <a:gd name="connsiteX117" fmla="*/ 5406572 w 8418286"/>
              <a:gd name="connsiteY117" fmla="*/ 1487715 h 2963334"/>
              <a:gd name="connsiteX118" fmla="*/ 5442857 w 8418286"/>
              <a:gd name="connsiteY118" fmla="*/ 1499810 h 2963334"/>
              <a:gd name="connsiteX119" fmla="*/ 5527524 w 8418286"/>
              <a:gd name="connsiteY119" fmla="*/ 1487715 h 2963334"/>
              <a:gd name="connsiteX120" fmla="*/ 5551714 w 8418286"/>
              <a:gd name="connsiteY120" fmla="*/ 1463524 h 2963334"/>
              <a:gd name="connsiteX121" fmla="*/ 5600095 w 8418286"/>
              <a:gd name="connsiteY121" fmla="*/ 1439334 h 2963334"/>
              <a:gd name="connsiteX122" fmla="*/ 5648476 w 8418286"/>
              <a:gd name="connsiteY122" fmla="*/ 1378857 h 2963334"/>
              <a:gd name="connsiteX123" fmla="*/ 5672667 w 8418286"/>
              <a:gd name="connsiteY123" fmla="*/ 1354667 h 2963334"/>
              <a:gd name="connsiteX124" fmla="*/ 5708952 w 8418286"/>
              <a:gd name="connsiteY124" fmla="*/ 1282096 h 2963334"/>
              <a:gd name="connsiteX125" fmla="*/ 5721048 w 8418286"/>
              <a:gd name="connsiteY125" fmla="*/ 1245810 h 2963334"/>
              <a:gd name="connsiteX126" fmla="*/ 5769429 w 8418286"/>
              <a:gd name="connsiteY126" fmla="*/ 1161143 h 2963334"/>
              <a:gd name="connsiteX127" fmla="*/ 5805714 w 8418286"/>
              <a:gd name="connsiteY127" fmla="*/ 1040191 h 2963334"/>
              <a:gd name="connsiteX128" fmla="*/ 5829905 w 8418286"/>
              <a:gd name="connsiteY128" fmla="*/ 955524 h 2963334"/>
              <a:gd name="connsiteX129" fmla="*/ 5842000 w 8418286"/>
              <a:gd name="connsiteY129" fmla="*/ 858762 h 2963334"/>
              <a:gd name="connsiteX130" fmla="*/ 5854095 w 8418286"/>
              <a:gd name="connsiteY130" fmla="*/ 822477 h 2963334"/>
              <a:gd name="connsiteX131" fmla="*/ 5866191 w 8418286"/>
              <a:gd name="connsiteY131" fmla="*/ 762000 h 2963334"/>
              <a:gd name="connsiteX132" fmla="*/ 5878286 w 8418286"/>
              <a:gd name="connsiteY132" fmla="*/ 556381 h 2963334"/>
              <a:gd name="connsiteX133" fmla="*/ 5902476 w 8418286"/>
              <a:gd name="connsiteY133" fmla="*/ 483810 h 2963334"/>
              <a:gd name="connsiteX134" fmla="*/ 5962952 w 8418286"/>
              <a:gd name="connsiteY134" fmla="*/ 435429 h 2963334"/>
              <a:gd name="connsiteX135" fmla="*/ 6023429 w 8418286"/>
              <a:gd name="connsiteY135" fmla="*/ 374953 h 2963334"/>
              <a:gd name="connsiteX136" fmla="*/ 6096000 w 8418286"/>
              <a:gd name="connsiteY136" fmla="*/ 350762 h 2963334"/>
              <a:gd name="connsiteX137" fmla="*/ 6144381 w 8418286"/>
              <a:gd name="connsiteY137" fmla="*/ 302381 h 2963334"/>
              <a:gd name="connsiteX138" fmla="*/ 6156476 w 8418286"/>
              <a:gd name="connsiteY138" fmla="*/ 266096 h 2963334"/>
              <a:gd name="connsiteX139" fmla="*/ 6180667 w 8418286"/>
              <a:gd name="connsiteY139" fmla="*/ 229810 h 2963334"/>
              <a:gd name="connsiteX140" fmla="*/ 6192762 w 8418286"/>
              <a:gd name="connsiteY140" fmla="*/ 193524 h 2963334"/>
              <a:gd name="connsiteX141" fmla="*/ 6229048 w 8418286"/>
              <a:gd name="connsiteY141" fmla="*/ 169334 h 2963334"/>
              <a:gd name="connsiteX142" fmla="*/ 6253238 w 8418286"/>
              <a:gd name="connsiteY142" fmla="*/ 145143 h 2963334"/>
              <a:gd name="connsiteX143" fmla="*/ 6966857 w 8418286"/>
              <a:gd name="connsiteY143" fmla="*/ 169334 h 2963334"/>
              <a:gd name="connsiteX144" fmla="*/ 7039429 w 8418286"/>
              <a:gd name="connsiteY144" fmla="*/ 181429 h 2963334"/>
              <a:gd name="connsiteX145" fmla="*/ 7970762 w 8418286"/>
              <a:gd name="connsiteY145" fmla="*/ 193524 h 2963334"/>
              <a:gd name="connsiteX146" fmla="*/ 8164286 w 8418286"/>
              <a:gd name="connsiteY146" fmla="*/ 205619 h 2963334"/>
              <a:gd name="connsiteX147" fmla="*/ 8212667 w 8418286"/>
              <a:gd name="connsiteY147" fmla="*/ 217715 h 2963334"/>
              <a:gd name="connsiteX148" fmla="*/ 8236857 w 8418286"/>
              <a:gd name="connsiteY148" fmla="*/ 254000 h 2963334"/>
              <a:gd name="connsiteX149" fmla="*/ 8261048 w 8418286"/>
              <a:gd name="connsiteY149" fmla="*/ 278191 h 2963334"/>
              <a:gd name="connsiteX150" fmla="*/ 8285238 w 8418286"/>
              <a:gd name="connsiteY150" fmla="*/ 314477 h 2963334"/>
              <a:gd name="connsiteX151" fmla="*/ 8321524 w 8418286"/>
              <a:gd name="connsiteY151" fmla="*/ 326572 h 2963334"/>
              <a:gd name="connsiteX152" fmla="*/ 8333619 w 8418286"/>
              <a:gd name="connsiteY152" fmla="*/ 362857 h 2963334"/>
              <a:gd name="connsiteX153" fmla="*/ 8357810 w 8418286"/>
              <a:gd name="connsiteY153" fmla="*/ 387048 h 2963334"/>
              <a:gd name="connsiteX154" fmla="*/ 8382000 w 8418286"/>
              <a:gd name="connsiteY154" fmla="*/ 423334 h 2963334"/>
              <a:gd name="connsiteX155" fmla="*/ 8406191 w 8418286"/>
              <a:gd name="connsiteY155" fmla="*/ 471715 h 2963334"/>
              <a:gd name="connsiteX156" fmla="*/ 8418286 w 8418286"/>
              <a:gd name="connsiteY156" fmla="*/ 2939143 h 2963334"/>
              <a:gd name="connsiteX157" fmla="*/ 0 w 8418286"/>
              <a:gd name="connsiteY157" fmla="*/ 2963334 h 2963334"/>
              <a:gd name="connsiteX158" fmla="*/ 0 w 8418286"/>
              <a:gd name="connsiteY158" fmla="*/ 2588381 h 296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8418286" h="2963334">
                <a:moveTo>
                  <a:pt x="0" y="2709334"/>
                </a:moveTo>
                <a:lnTo>
                  <a:pt x="0" y="1693334"/>
                </a:lnTo>
                <a:lnTo>
                  <a:pt x="0" y="1693334"/>
                </a:lnTo>
                <a:cubicBezTo>
                  <a:pt x="44349" y="1689302"/>
                  <a:pt x="89193" y="1688977"/>
                  <a:pt x="133048" y="1681238"/>
                </a:cubicBezTo>
                <a:cubicBezTo>
                  <a:pt x="158159" y="1676807"/>
                  <a:pt x="180467" y="1661240"/>
                  <a:pt x="205619" y="1657048"/>
                </a:cubicBezTo>
                <a:lnTo>
                  <a:pt x="278191" y="1644953"/>
                </a:lnTo>
                <a:cubicBezTo>
                  <a:pt x="290286" y="1640921"/>
                  <a:pt x="303073" y="1638559"/>
                  <a:pt x="314476" y="1632857"/>
                </a:cubicBezTo>
                <a:cubicBezTo>
                  <a:pt x="359525" y="1610332"/>
                  <a:pt x="346919" y="1605822"/>
                  <a:pt x="387048" y="1572381"/>
                </a:cubicBezTo>
                <a:cubicBezTo>
                  <a:pt x="398215" y="1563075"/>
                  <a:pt x="411238" y="1556254"/>
                  <a:pt x="423333" y="1548191"/>
                </a:cubicBezTo>
                <a:cubicBezTo>
                  <a:pt x="471515" y="1475918"/>
                  <a:pt x="418894" y="1538760"/>
                  <a:pt x="483810" y="1499810"/>
                </a:cubicBezTo>
                <a:cubicBezTo>
                  <a:pt x="533116" y="1470226"/>
                  <a:pt x="482761" y="1478878"/>
                  <a:pt x="532191" y="1439334"/>
                </a:cubicBezTo>
                <a:cubicBezTo>
                  <a:pt x="542147" y="1431370"/>
                  <a:pt x="556381" y="1431270"/>
                  <a:pt x="568476" y="1427238"/>
                </a:cubicBezTo>
                <a:cubicBezTo>
                  <a:pt x="613225" y="1382491"/>
                  <a:pt x="583181" y="1409372"/>
                  <a:pt x="665238" y="1354667"/>
                </a:cubicBezTo>
                <a:cubicBezTo>
                  <a:pt x="677333" y="1346604"/>
                  <a:pt x="687733" y="1335074"/>
                  <a:pt x="701524" y="1330477"/>
                </a:cubicBezTo>
                <a:lnTo>
                  <a:pt x="774095" y="1306286"/>
                </a:lnTo>
                <a:lnTo>
                  <a:pt x="810381" y="1294191"/>
                </a:lnTo>
                <a:cubicBezTo>
                  <a:pt x="850375" y="1297267"/>
                  <a:pt x="986954" y="1294986"/>
                  <a:pt x="1040191" y="1330477"/>
                </a:cubicBezTo>
                <a:cubicBezTo>
                  <a:pt x="1052286" y="1338540"/>
                  <a:pt x="1065125" y="1345586"/>
                  <a:pt x="1076476" y="1354667"/>
                </a:cubicBezTo>
                <a:cubicBezTo>
                  <a:pt x="1085381" y="1361791"/>
                  <a:pt x="1090889" y="1372990"/>
                  <a:pt x="1100667" y="1378857"/>
                </a:cubicBezTo>
                <a:cubicBezTo>
                  <a:pt x="1111599" y="1385417"/>
                  <a:pt x="1125549" y="1385251"/>
                  <a:pt x="1136952" y="1390953"/>
                </a:cubicBezTo>
                <a:cubicBezTo>
                  <a:pt x="1167470" y="1406212"/>
                  <a:pt x="1174927" y="1416832"/>
                  <a:pt x="1197429" y="1439334"/>
                </a:cubicBezTo>
                <a:cubicBezTo>
                  <a:pt x="1233715" y="1427239"/>
                  <a:pt x="1279240" y="1430094"/>
                  <a:pt x="1306286" y="1403048"/>
                </a:cubicBezTo>
                <a:cubicBezTo>
                  <a:pt x="1318381" y="1390953"/>
                  <a:pt x="1329431" y="1377713"/>
                  <a:pt x="1342572" y="1366762"/>
                </a:cubicBezTo>
                <a:cubicBezTo>
                  <a:pt x="1353739" y="1357456"/>
                  <a:pt x="1367917" y="1352144"/>
                  <a:pt x="1378857" y="1342572"/>
                </a:cubicBezTo>
                <a:cubicBezTo>
                  <a:pt x="1464385" y="1267735"/>
                  <a:pt x="1405115" y="1293502"/>
                  <a:pt x="1475619" y="1270000"/>
                </a:cubicBezTo>
                <a:cubicBezTo>
                  <a:pt x="1483683" y="1261937"/>
                  <a:pt x="1493943" y="1255588"/>
                  <a:pt x="1499810" y="1245810"/>
                </a:cubicBezTo>
                <a:cubicBezTo>
                  <a:pt x="1506370" y="1234877"/>
                  <a:pt x="1503743" y="1219319"/>
                  <a:pt x="1511905" y="1209524"/>
                </a:cubicBezTo>
                <a:cubicBezTo>
                  <a:pt x="1524810" y="1194038"/>
                  <a:pt x="1546032" y="1187492"/>
                  <a:pt x="1560286" y="1173238"/>
                </a:cubicBezTo>
                <a:cubicBezTo>
                  <a:pt x="1570565" y="1162959"/>
                  <a:pt x="1575170" y="1148120"/>
                  <a:pt x="1584476" y="1136953"/>
                </a:cubicBezTo>
                <a:cubicBezTo>
                  <a:pt x="1627577" y="1085232"/>
                  <a:pt x="1609473" y="1114537"/>
                  <a:pt x="1657048" y="1076477"/>
                </a:cubicBezTo>
                <a:cubicBezTo>
                  <a:pt x="1665953" y="1069353"/>
                  <a:pt x="1672333" y="1059410"/>
                  <a:pt x="1681238" y="1052286"/>
                </a:cubicBezTo>
                <a:cubicBezTo>
                  <a:pt x="1692589" y="1043205"/>
                  <a:pt x="1706357" y="1037402"/>
                  <a:pt x="1717524" y="1028096"/>
                </a:cubicBezTo>
                <a:cubicBezTo>
                  <a:pt x="1810667" y="950478"/>
                  <a:pt x="1699995" y="1027688"/>
                  <a:pt x="1790095" y="967619"/>
                </a:cubicBezTo>
                <a:cubicBezTo>
                  <a:pt x="1870730" y="971651"/>
                  <a:pt x="1952961" y="963248"/>
                  <a:pt x="2032000" y="979715"/>
                </a:cubicBezTo>
                <a:cubicBezTo>
                  <a:pt x="2054328" y="984367"/>
                  <a:pt x="2064254" y="1011969"/>
                  <a:pt x="2080381" y="1028096"/>
                </a:cubicBezTo>
                <a:cubicBezTo>
                  <a:pt x="2088445" y="1036159"/>
                  <a:pt x="2093390" y="1050050"/>
                  <a:pt x="2104572" y="1052286"/>
                </a:cubicBezTo>
                <a:cubicBezTo>
                  <a:pt x="2124731" y="1056318"/>
                  <a:pt x="2145215" y="1058972"/>
                  <a:pt x="2165048" y="1064381"/>
                </a:cubicBezTo>
                <a:cubicBezTo>
                  <a:pt x="2189648" y="1071090"/>
                  <a:pt x="2237619" y="1088572"/>
                  <a:pt x="2237619" y="1088572"/>
                </a:cubicBezTo>
                <a:cubicBezTo>
                  <a:pt x="2245683" y="1096635"/>
                  <a:pt x="2252032" y="1106895"/>
                  <a:pt x="2261810" y="1112762"/>
                </a:cubicBezTo>
                <a:cubicBezTo>
                  <a:pt x="2272742" y="1119321"/>
                  <a:pt x="2285444" y="1123276"/>
                  <a:pt x="2298095" y="1124857"/>
                </a:cubicBezTo>
                <a:cubicBezTo>
                  <a:pt x="2350257" y="1131377"/>
                  <a:pt x="2402920" y="1132921"/>
                  <a:pt x="2455333" y="1136953"/>
                </a:cubicBezTo>
                <a:cubicBezTo>
                  <a:pt x="2481724" y="1216120"/>
                  <a:pt x="2445071" y="1138419"/>
                  <a:pt x="2503714" y="1185334"/>
                </a:cubicBezTo>
                <a:cubicBezTo>
                  <a:pt x="2532192" y="1208117"/>
                  <a:pt x="2519225" y="1229375"/>
                  <a:pt x="2552095" y="1245810"/>
                </a:cubicBezTo>
                <a:cubicBezTo>
                  <a:pt x="2574902" y="1257214"/>
                  <a:pt x="2600476" y="1261936"/>
                  <a:pt x="2624667" y="1270000"/>
                </a:cubicBezTo>
                <a:lnTo>
                  <a:pt x="2660952" y="1282096"/>
                </a:lnTo>
                <a:lnTo>
                  <a:pt x="2733524" y="1306286"/>
                </a:lnTo>
                <a:lnTo>
                  <a:pt x="2769810" y="1318381"/>
                </a:lnTo>
                <a:cubicBezTo>
                  <a:pt x="2781905" y="1326445"/>
                  <a:pt x="2794744" y="1333491"/>
                  <a:pt x="2806095" y="1342572"/>
                </a:cubicBezTo>
                <a:cubicBezTo>
                  <a:pt x="2843591" y="1372569"/>
                  <a:pt x="2816940" y="1366137"/>
                  <a:pt x="2866572" y="1390953"/>
                </a:cubicBezTo>
                <a:cubicBezTo>
                  <a:pt x="2883924" y="1399629"/>
                  <a:pt x="2935737" y="1411268"/>
                  <a:pt x="2951238" y="1415143"/>
                </a:cubicBezTo>
                <a:cubicBezTo>
                  <a:pt x="2967365" y="1439334"/>
                  <a:pt x="2979061" y="1467157"/>
                  <a:pt x="2999619" y="1487715"/>
                </a:cubicBezTo>
                <a:lnTo>
                  <a:pt x="3048000" y="1536096"/>
                </a:lnTo>
                <a:lnTo>
                  <a:pt x="3072191" y="1560286"/>
                </a:lnTo>
                <a:cubicBezTo>
                  <a:pt x="3100849" y="1588944"/>
                  <a:pt x="3127913" y="1619177"/>
                  <a:pt x="3168952" y="1632857"/>
                </a:cubicBezTo>
                <a:lnTo>
                  <a:pt x="3205238" y="1644953"/>
                </a:lnTo>
                <a:cubicBezTo>
                  <a:pt x="3249988" y="1689701"/>
                  <a:pt x="3223103" y="1659654"/>
                  <a:pt x="3277810" y="1741715"/>
                </a:cubicBezTo>
                <a:cubicBezTo>
                  <a:pt x="3285873" y="1753810"/>
                  <a:pt x="3291721" y="1767721"/>
                  <a:pt x="3302000" y="1778000"/>
                </a:cubicBezTo>
                <a:cubicBezTo>
                  <a:pt x="3321508" y="1797508"/>
                  <a:pt x="3335774" y="1814937"/>
                  <a:pt x="3362476" y="1826381"/>
                </a:cubicBezTo>
                <a:cubicBezTo>
                  <a:pt x="3377755" y="1832929"/>
                  <a:pt x="3394730" y="1834445"/>
                  <a:pt x="3410857" y="1838477"/>
                </a:cubicBezTo>
                <a:cubicBezTo>
                  <a:pt x="3469272" y="1896889"/>
                  <a:pt x="3395037" y="1825820"/>
                  <a:pt x="3471333" y="1886857"/>
                </a:cubicBezTo>
                <a:cubicBezTo>
                  <a:pt x="3480238" y="1893981"/>
                  <a:pt x="3485324" y="1905948"/>
                  <a:pt x="3495524" y="1911048"/>
                </a:cubicBezTo>
                <a:cubicBezTo>
                  <a:pt x="3518331" y="1922451"/>
                  <a:pt x="3568095" y="1935238"/>
                  <a:pt x="3568095" y="1935238"/>
                </a:cubicBezTo>
                <a:cubicBezTo>
                  <a:pt x="3580190" y="1943302"/>
                  <a:pt x="3590719" y="1954461"/>
                  <a:pt x="3604381" y="1959429"/>
                </a:cubicBezTo>
                <a:cubicBezTo>
                  <a:pt x="3671579" y="1983865"/>
                  <a:pt x="3727888" y="1986962"/>
                  <a:pt x="3797905" y="1995715"/>
                </a:cubicBezTo>
                <a:cubicBezTo>
                  <a:pt x="3810000" y="1999747"/>
                  <a:pt x="3824235" y="1999845"/>
                  <a:pt x="3834191" y="2007810"/>
                </a:cubicBezTo>
                <a:cubicBezTo>
                  <a:pt x="3845542" y="2016891"/>
                  <a:pt x="3849300" y="2032745"/>
                  <a:pt x="3858381" y="2044096"/>
                </a:cubicBezTo>
                <a:cubicBezTo>
                  <a:pt x="3878075" y="2068714"/>
                  <a:pt x="3891919" y="2074518"/>
                  <a:pt x="3918857" y="2092477"/>
                </a:cubicBezTo>
                <a:cubicBezTo>
                  <a:pt x="3955143" y="2088445"/>
                  <a:pt x="3994013" y="2094423"/>
                  <a:pt x="4027714" y="2080381"/>
                </a:cubicBezTo>
                <a:cubicBezTo>
                  <a:pt x="4046322" y="2072628"/>
                  <a:pt x="4052283" y="2048404"/>
                  <a:pt x="4064000" y="2032000"/>
                </a:cubicBezTo>
                <a:cubicBezTo>
                  <a:pt x="4072449" y="2020171"/>
                  <a:pt x="4078731" y="2006752"/>
                  <a:pt x="4088191" y="1995715"/>
                </a:cubicBezTo>
                <a:cubicBezTo>
                  <a:pt x="4103034" y="1978399"/>
                  <a:pt x="4123921" y="1966311"/>
                  <a:pt x="4136572" y="1947334"/>
                </a:cubicBezTo>
                <a:cubicBezTo>
                  <a:pt x="4144635" y="1935239"/>
                  <a:pt x="4154261" y="1924050"/>
                  <a:pt x="4160762" y="1911048"/>
                </a:cubicBezTo>
                <a:cubicBezTo>
                  <a:pt x="4166464" y="1899644"/>
                  <a:pt x="4165447" y="1885137"/>
                  <a:pt x="4172857" y="1874762"/>
                </a:cubicBezTo>
                <a:cubicBezTo>
                  <a:pt x="4186113" y="1856203"/>
                  <a:pt x="4221238" y="1826381"/>
                  <a:pt x="4221238" y="1826381"/>
                </a:cubicBezTo>
                <a:cubicBezTo>
                  <a:pt x="4225270" y="1810254"/>
                  <a:pt x="4227652" y="1793622"/>
                  <a:pt x="4233333" y="1778000"/>
                </a:cubicBezTo>
                <a:cubicBezTo>
                  <a:pt x="4289430" y="1623734"/>
                  <a:pt x="4251799" y="1760799"/>
                  <a:pt x="4293810" y="1620762"/>
                </a:cubicBezTo>
                <a:cubicBezTo>
                  <a:pt x="4306451" y="1578627"/>
                  <a:pt x="4308136" y="1556293"/>
                  <a:pt x="4318000" y="1511905"/>
                </a:cubicBezTo>
                <a:cubicBezTo>
                  <a:pt x="4321606" y="1495678"/>
                  <a:pt x="4326063" y="1479651"/>
                  <a:pt x="4330095" y="1463524"/>
                </a:cubicBezTo>
                <a:cubicBezTo>
                  <a:pt x="4334339" y="1425328"/>
                  <a:pt x="4337747" y="1350390"/>
                  <a:pt x="4354286" y="1306286"/>
                </a:cubicBezTo>
                <a:cubicBezTo>
                  <a:pt x="4360617" y="1289404"/>
                  <a:pt x="4370413" y="1274032"/>
                  <a:pt x="4378476" y="1257905"/>
                </a:cubicBezTo>
                <a:cubicBezTo>
                  <a:pt x="4382508" y="1233715"/>
                  <a:pt x="4385762" y="1209382"/>
                  <a:pt x="4390572" y="1185334"/>
                </a:cubicBezTo>
                <a:cubicBezTo>
                  <a:pt x="4398166" y="1147363"/>
                  <a:pt x="4403234" y="1135252"/>
                  <a:pt x="4414762" y="1100667"/>
                </a:cubicBezTo>
                <a:cubicBezTo>
                  <a:pt x="4420299" y="1001008"/>
                  <a:pt x="4417580" y="906552"/>
                  <a:pt x="4438952" y="810381"/>
                </a:cubicBezTo>
                <a:cubicBezTo>
                  <a:pt x="4441718" y="797935"/>
                  <a:pt x="4445346" y="785499"/>
                  <a:pt x="4451048" y="774096"/>
                </a:cubicBezTo>
                <a:cubicBezTo>
                  <a:pt x="4457549" y="761094"/>
                  <a:pt x="4467175" y="749905"/>
                  <a:pt x="4475238" y="737810"/>
                </a:cubicBezTo>
                <a:cubicBezTo>
                  <a:pt x="4484495" y="691525"/>
                  <a:pt x="4496813" y="619968"/>
                  <a:pt x="4511524" y="568477"/>
                </a:cubicBezTo>
                <a:cubicBezTo>
                  <a:pt x="4515027" y="556218"/>
                  <a:pt x="4519587" y="544286"/>
                  <a:pt x="4523619" y="532191"/>
                </a:cubicBezTo>
                <a:cubicBezTo>
                  <a:pt x="4527651" y="483810"/>
                  <a:pt x="4529298" y="435171"/>
                  <a:pt x="4535714" y="387048"/>
                </a:cubicBezTo>
                <a:cubicBezTo>
                  <a:pt x="4537399" y="374410"/>
                  <a:pt x="4545310" y="363264"/>
                  <a:pt x="4547810" y="350762"/>
                </a:cubicBezTo>
                <a:cubicBezTo>
                  <a:pt x="4553401" y="322807"/>
                  <a:pt x="4554314" y="294051"/>
                  <a:pt x="4559905" y="266096"/>
                </a:cubicBezTo>
                <a:cubicBezTo>
                  <a:pt x="4562405" y="253594"/>
                  <a:pt x="4568498" y="242069"/>
                  <a:pt x="4572000" y="229810"/>
                </a:cubicBezTo>
                <a:cubicBezTo>
                  <a:pt x="4576567" y="213826"/>
                  <a:pt x="4578258" y="196994"/>
                  <a:pt x="4584095" y="181429"/>
                </a:cubicBezTo>
                <a:cubicBezTo>
                  <a:pt x="4621676" y="81212"/>
                  <a:pt x="4590293" y="172131"/>
                  <a:pt x="4632476" y="108857"/>
                </a:cubicBezTo>
                <a:cubicBezTo>
                  <a:pt x="4642477" y="93855"/>
                  <a:pt x="4645597" y="74709"/>
                  <a:pt x="4656667" y="60477"/>
                </a:cubicBezTo>
                <a:cubicBezTo>
                  <a:pt x="4674170" y="37973"/>
                  <a:pt x="4717143" y="0"/>
                  <a:pt x="4717143" y="0"/>
                </a:cubicBezTo>
                <a:cubicBezTo>
                  <a:pt x="4769556" y="4032"/>
                  <a:pt x="4822834" y="1787"/>
                  <a:pt x="4874381" y="12096"/>
                </a:cubicBezTo>
                <a:cubicBezTo>
                  <a:pt x="4885563" y="14332"/>
                  <a:pt x="4891448" y="27381"/>
                  <a:pt x="4898572" y="36286"/>
                </a:cubicBezTo>
                <a:cubicBezTo>
                  <a:pt x="4944789" y="94056"/>
                  <a:pt x="4905049" y="49242"/>
                  <a:pt x="4934857" y="108857"/>
                </a:cubicBezTo>
                <a:cubicBezTo>
                  <a:pt x="4941358" y="121859"/>
                  <a:pt x="4950984" y="133048"/>
                  <a:pt x="4959048" y="145143"/>
                </a:cubicBezTo>
                <a:cubicBezTo>
                  <a:pt x="4968634" y="173902"/>
                  <a:pt x="4978176" y="199435"/>
                  <a:pt x="4983238" y="229810"/>
                </a:cubicBezTo>
                <a:cubicBezTo>
                  <a:pt x="5019266" y="445985"/>
                  <a:pt x="4976286" y="253860"/>
                  <a:pt x="5007429" y="362857"/>
                </a:cubicBezTo>
                <a:cubicBezTo>
                  <a:pt x="5011996" y="378841"/>
                  <a:pt x="5012976" y="395959"/>
                  <a:pt x="5019524" y="411238"/>
                </a:cubicBezTo>
                <a:cubicBezTo>
                  <a:pt x="5025250" y="424599"/>
                  <a:pt x="5037213" y="434522"/>
                  <a:pt x="5043714" y="447524"/>
                </a:cubicBezTo>
                <a:cubicBezTo>
                  <a:pt x="5067258" y="494611"/>
                  <a:pt x="5044646" y="477920"/>
                  <a:pt x="5067905" y="532191"/>
                </a:cubicBezTo>
                <a:cubicBezTo>
                  <a:pt x="5073631" y="545552"/>
                  <a:pt x="5086191" y="555193"/>
                  <a:pt x="5092095" y="568477"/>
                </a:cubicBezTo>
                <a:cubicBezTo>
                  <a:pt x="5102451" y="591778"/>
                  <a:pt x="5104883" y="618241"/>
                  <a:pt x="5116286" y="641048"/>
                </a:cubicBezTo>
                <a:cubicBezTo>
                  <a:pt x="5124349" y="657175"/>
                  <a:pt x="5134145" y="672547"/>
                  <a:pt x="5140476" y="689429"/>
                </a:cubicBezTo>
                <a:cubicBezTo>
                  <a:pt x="5146313" y="704994"/>
                  <a:pt x="5146735" y="722245"/>
                  <a:pt x="5152572" y="737810"/>
                </a:cubicBezTo>
                <a:cubicBezTo>
                  <a:pt x="5184379" y="822628"/>
                  <a:pt x="5165861" y="752295"/>
                  <a:pt x="5200952" y="822477"/>
                </a:cubicBezTo>
                <a:cubicBezTo>
                  <a:pt x="5210662" y="841896"/>
                  <a:pt x="5217840" y="862506"/>
                  <a:pt x="5225143" y="882953"/>
                </a:cubicBezTo>
                <a:cubicBezTo>
                  <a:pt x="5238008" y="918973"/>
                  <a:pt x="5249334" y="955524"/>
                  <a:pt x="5261429" y="991810"/>
                </a:cubicBezTo>
                <a:cubicBezTo>
                  <a:pt x="5265461" y="1003905"/>
                  <a:pt x="5271024" y="1015594"/>
                  <a:pt x="5273524" y="1028096"/>
                </a:cubicBezTo>
                <a:cubicBezTo>
                  <a:pt x="5290620" y="1113579"/>
                  <a:pt x="5279117" y="1069065"/>
                  <a:pt x="5309810" y="1161143"/>
                </a:cubicBezTo>
                <a:cubicBezTo>
                  <a:pt x="5350457" y="1283082"/>
                  <a:pt x="5288440" y="1093944"/>
                  <a:pt x="5334000" y="1245810"/>
                </a:cubicBezTo>
                <a:cubicBezTo>
                  <a:pt x="5341327" y="1270234"/>
                  <a:pt x="5350127" y="1294191"/>
                  <a:pt x="5358191" y="1318381"/>
                </a:cubicBezTo>
                <a:lnTo>
                  <a:pt x="5382381" y="1390953"/>
                </a:lnTo>
                <a:cubicBezTo>
                  <a:pt x="5386413" y="1403048"/>
                  <a:pt x="5391976" y="1414736"/>
                  <a:pt x="5394476" y="1427238"/>
                </a:cubicBezTo>
                <a:cubicBezTo>
                  <a:pt x="5398508" y="1447397"/>
                  <a:pt x="5395168" y="1470609"/>
                  <a:pt x="5406572" y="1487715"/>
                </a:cubicBezTo>
                <a:cubicBezTo>
                  <a:pt x="5413644" y="1498323"/>
                  <a:pt x="5430762" y="1495778"/>
                  <a:pt x="5442857" y="1499810"/>
                </a:cubicBezTo>
                <a:cubicBezTo>
                  <a:pt x="5471079" y="1495778"/>
                  <a:pt x="5500478" y="1496730"/>
                  <a:pt x="5527524" y="1487715"/>
                </a:cubicBezTo>
                <a:cubicBezTo>
                  <a:pt x="5538342" y="1484109"/>
                  <a:pt x="5542226" y="1469850"/>
                  <a:pt x="5551714" y="1463524"/>
                </a:cubicBezTo>
                <a:cubicBezTo>
                  <a:pt x="5566716" y="1453522"/>
                  <a:pt x="5583968" y="1447397"/>
                  <a:pt x="5600095" y="1439334"/>
                </a:cubicBezTo>
                <a:cubicBezTo>
                  <a:pt x="5658509" y="1380920"/>
                  <a:pt x="5587439" y="1455153"/>
                  <a:pt x="5648476" y="1378857"/>
                </a:cubicBezTo>
                <a:cubicBezTo>
                  <a:pt x="5655600" y="1369952"/>
                  <a:pt x="5664603" y="1362730"/>
                  <a:pt x="5672667" y="1354667"/>
                </a:cubicBezTo>
                <a:cubicBezTo>
                  <a:pt x="5703066" y="1263467"/>
                  <a:pt x="5662061" y="1375876"/>
                  <a:pt x="5708952" y="1282096"/>
                </a:cubicBezTo>
                <a:cubicBezTo>
                  <a:pt x="5714654" y="1270692"/>
                  <a:pt x="5716026" y="1257529"/>
                  <a:pt x="5721048" y="1245810"/>
                </a:cubicBezTo>
                <a:cubicBezTo>
                  <a:pt x="5739465" y="1202838"/>
                  <a:pt x="5745132" y="1197587"/>
                  <a:pt x="5769429" y="1161143"/>
                </a:cubicBezTo>
                <a:cubicBezTo>
                  <a:pt x="5826928" y="988642"/>
                  <a:pt x="5769146" y="1168175"/>
                  <a:pt x="5805714" y="1040191"/>
                </a:cubicBezTo>
                <a:cubicBezTo>
                  <a:pt x="5817220" y="999921"/>
                  <a:pt x="5822341" y="1000907"/>
                  <a:pt x="5829905" y="955524"/>
                </a:cubicBezTo>
                <a:cubicBezTo>
                  <a:pt x="5835249" y="923461"/>
                  <a:pt x="5836185" y="890743"/>
                  <a:pt x="5842000" y="858762"/>
                </a:cubicBezTo>
                <a:cubicBezTo>
                  <a:pt x="5844281" y="846218"/>
                  <a:pt x="5851003" y="834846"/>
                  <a:pt x="5854095" y="822477"/>
                </a:cubicBezTo>
                <a:cubicBezTo>
                  <a:pt x="5859081" y="802533"/>
                  <a:pt x="5862159" y="782159"/>
                  <a:pt x="5866191" y="762000"/>
                </a:cubicBezTo>
                <a:cubicBezTo>
                  <a:pt x="5870223" y="693460"/>
                  <a:pt x="5869406" y="624462"/>
                  <a:pt x="5878286" y="556381"/>
                </a:cubicBezTo>
                <a:cubicBezTo>
                  <a:pt x="5881584" y="531096"/>
                  <a:pt x="5884446" y="501840"/>
                  <a:pt x="5902476" y="483810"/>
                </a:cubicBezTo>
                <a:cubicBezTo>
                  <a:pt x="5996788" y="389498"/>
                  <a:pt x="5840897" y="542226"/>
                  <a:pt x="5962952" y="435429"/>
                </a:cubicBezTo>
                <a:cubicBezTo>
                  <a:pt x="5984407" y="416656"/>
                  <a:pt x="5996383" y="383969"/>
                  <a:pt x="6023429" y="374953"/>
                </a:cubicBezTo>
                <a:lnTo>
                  <a:pt x="6096000" y="350762"/>
                </a:lnTo>
                <a:cubicBezTo>
                  <a:pt x="6128253" y="254004"/>
                  <a:pt x="6079874" y="366888"/>
                  <a:pt x="6144381" y="302381"/>
                </a:cubicBezTo>
                <a:cubicBezTo>
                  <a:pt x="6153396" y="293366"/>
                  <a:pt x="6150774" y="277499"/>
                  <a:pt x="6156476" y="266096"/>
                </a:cubicBezTo>
                <a:cubicBezTo>
                  <a:pt x="6162977" y="253094"/>
                  <a:pt x="6172603" y="241905"/>
                  <a:pt x="6180667" y="229810"/>
                </a:cubicBezTo>
                <a:cubicBezTo>
                  <a:pt x="6184699" y="217715"/>
                  <a:pt x="6184797" y="203480"/>
                  <a:pt x="6192762" y="193524"/>
                </a:cubicBezTo>
                <a:cubicBezTo>
                  <a:pt x="6201843" y="182173"/>
                  <a:pt x="6217697" y="178415"/>
                  <a:pt x="6229048" y="169334"/>
                </a:cubicBezTo>
                <a:cubicBezTo>
                  <a:pt x="6237953" y="162210"/>
                  <a:pt x="6245175" y="153207"/>
                  <a:pt x="6253238" y="145143"/>
                </a:cubicBezTo>
                <a:lnTo>
                  <a:pt x="6966857" y="169334"/>
                </a:lnTo>
                <a:cubicBezTo>
                  <a:pt x="6991048" y="173366"/>
                  <a:pt x="7014912" y="180838"/>
                  <a:pt x="7039429" y="181429"/>
                </a:cubicBezTo>
                <a:cubicBezTo>
                  <a:pt x="7349809" y="188908"/>
                  <a:pt x="7660318" y="189492"/>
                  <a:pt x="7970762" y="193524"/>
                </a:cubicBezTo>
                <a:cubicBezTo>
                  <a:pt x="8035270" y="197556"/>
                  <a:pt x="8099973" y="199188"/>
                  <a:pt x="8164286" y="205619"/>
                </a:cubicBezTo>
                <a:cubicBezTo>
                  <a:pt x="8180827" y="207273"/>
                  <a:pt x="8198836" y="208494"/>
                  <a:pt x="8212667" y="217715"/>
                </a:cubicBezTo>
                <a:cubicBezTo>
                  <a:pt x="8224762" y="225778"/>
                  <a:pt x="8227776" y="242649"/>
                  <a:pt x="8236857" y="254000"/>
                </a:cubicBezTo>
                <a:cubicBezTo>
                  <a:pt x="8243981" y="262905"/>
                  <a:pt x="8253924" y="269286"/>
                  <a:pt x="8261048" y="278191"/>
                </a:cubicBezTo>
                <a:cubicBezTo>
                  <a:pt x="8270129" y="289542"/>
                  <a:pt x="8273887" y="305396"/>
                  <a:pt x="8285238" y="314477"/>
                </a:cubicBezTo>
                <a:cubicBezTo>
                  <a:pt x="8295194" y="322442"/>
                  <a:pt x="8309429" y="322540"/>
                  <a:pt x="8321524" y="326572"/>
                </a:cubicBezTo>
                <a:cubicBezTo>
                  <a:pt x="8325556" y="338667"/>
                  <a:pt x="8327060" y="351925"/>
                  <a:pt x="8333619" y="362857"/>
                </a:cubicBezTo>
                <a:cubicBezTo>
                  <a:pt x="8339486" y="372636"/>
                  <a:pt x="8350686" y="378143"/>
                  <a:pt x="8357810" y="387048"/>
                </a:cubicBezTo>
                <a:cubicBezTo>
                  <a:pt x="8366891" y="398399"/>
                  <a:pt x="8375499" y="410332"/>
                  <a:pt x="8382000" y="423334"/>
                </a:cubicBezTo>
                <a:cubicBezTo>
                  <a:pt x="8409796" y="478926"/>
                  <a:pt x="8378864" y="444388"/>
                  <a:pt x="8406191" y="471715"/>
                </a:cubicBezTo>
                <a:cubicBezTo>
                  <a:pt x="8410223" y="1294191"/>
                  <a:pt x="8414254" y="2116667"/>
                  <a:pt x="8418286" y="2939143"/>
                </a:cubicBezTo>
                <a:lnTo>
                  <a:pt x="0" y="2963334"/>
                </a:lnTo>
                <a:lnTo>
                  <a:pt x="0" y="2588381"/>
                </a:lnTo>
              </a:path>
            </a:pathLst>
          </a:custGeom>
          <a:solidFill>
            <a:srgbClr val="FA980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304" y="3650128"/>
            <a:ext cx="400505" cy="76169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0" y="1841882"/>
            <a:ext cx="8492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Solution</a:t>
            </a:r>
            <a:r>
              <a:rPr lang="en-US" dirty="0" smtClean="0"/>
              <a:t>:  combine both a ‘hot’ and ‘cold’ chain, swap the cold chain with a heated chain</a:t>
            </a:r>
          </a:p>
          <a:p>
            <a:r>
              <a:rPr lang="en-US" dirty="0" smtClean="0"/>
              <a:t> with a chance proportional to how good (high) their solutions are.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966" y="2488213"/>
            <a:ext cx="676729" cy="676729"/>
          </a:xfrm>
          <a:prstGeom prst="rect">
            <a:avLst/>
          </a:prstGeom>
        </p:spPr>
      </p:pic>
      <p:cxnSp>
        <p:nvCxnSpPr>
          <p:cNvPr id="14" name="Curved Connector 13"/>
          <p:cNvCxnSpPr/>
          <p:nvPr/>
        </p:nvCxnSpPr>
        <p:spPr>
          <a:xfrm rot="10800000">
            <a:off x="7775246" y="3265295"/>
            <a:ext cx="746421" cy="226872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10800000" flipV="1">
            <a:off x="7537966" y="3347246"/>
            <a:ext cx="237280" cy="165298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>
            <a:off x="8147495" y="3378731"/>
            <a:ext cx="491282" cy="206038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5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571" y="192629"/>
            <a:ext cx="8381220" cy="1470025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CE7D0D"/>
                </a:solidFill>
              </a:rPr>
              <a:t>T</a:t>
            </a:r>
            <a:r>
              <a:rPr lang="en-US" u="sng" dirty="0" smtClean="0">
                <a:solidFill>
                  <a:srgbClr val="CE7D0D"/>
                </a:solidFill>
              </a:rPr>
              <a:t>ree building methods: </a:t>
            </a:r>
            <a:r>
              <a:rPr lang="en-US" dirty="0" smtClean="0">
                <a:solidFill>
                  <a:srgbClr val="000000"/>
                </a:solidFill>
              </a:rPr>
              <a:t>Bayesian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(Metropolis-Coupled MCMC or MC</a:t>
            </a:r>
            <a:r>
              <a:rPr lang="en-US" baseline="30000" dirty="0" smtClean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)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9180" y="6543861"/>
            <a:ext cx="5524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A980E"/>
                </a:solidFill>
              </a:rPr>
              <a:t>Source</a:t>
            </a:r>
            <a:r>
              <a:rPr lang="en-US" sz="1400" dirty="0" err="1"/>
              <a:t>:http</a:t>
            </a:r>
            <a:r>
              <a:rPr lang="en-US" sz="1400" dirty="0"/>
              <a:t>://</a:t>
            </a:r>
            <a:r>
              <a:rPr lang="en-US" sz="1400" dirty="0" err="1"/>
              <a:t>www.wikiwand.com</a:t>
            </a:r>
            <a:r>
              <a:rPr lang="en-US" sz="1400" dirty="0"/>
              <a:t>/en/</a:t>
            </a:r>
            <a:r>
              <a:rPr lang="en-US" sz="1400" dirty="0" err="1"/>
              <a:t>Bayesian_inference_in_phylogeny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1841882"/>
            <a:ext cx="9045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Solution</a:t>
            </a:r>
            <a:r>
              <a:rPr lang="en-US" dirty="0" smtClean="0"/>
              <a:t>:  To finish, collect all the trees that the ‘cold’ chain explored (removing the first n as a </a:t>
            </a:r>
          </a:p>
          <a:p>
            <a:r>
              <a:rPr lang="en-US" dirty="0" smtClean="0"/>
              <a:t>‘burn in’ vulnerable to bad solutions). The posterior probability of each node in the tree is how </a:t>
            </a:r>
          </a:p>
          <a:p>
            <a:r>
              <a:rPr lang="en-US" dirty="0" smtClean="0"/>
              <a:t>often it shows up in those trees.  You will see this written as e.g. 90/100 and called a Bayesian </a:t>
            </a:r>
          </a:p>
          <a:p>
            <a:r>
              <a:rPr lang="en-US" dirty="0" smtClean="0"/>
              <a:t>Posterior Probability.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1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180" y="1329581"/>
            <a:ext cx="838122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smtClean="0">
                <a:solidFill>
                  <a:srgbClr val="CE7D0D"/>
                </a:solidFill>
              </a:rPr>
              <a:t>Python Discussion</a:t>
            </a:r>
            <a:r>
              <a:rPr lang="en-US" u="sng" smtClean="0">
                <a:solidFill>
                  <a:srgbClr val="CE7D0D"/>
                </a:solidFill>
              </a:rPr>
              <a:t>: </a:t>
            </a:r>
            <a:r>
              <a:rPr lang="en-US" u="sng" smtClean="0"/>
              <a:t>Test Code</a:t>
            </a:r>
            <a:r>
              <a:rPr lang="en-US" u="sng" smtClean="0">
                <a:solidFill>
                  <a:srgbClr val="CE7D0D"/>
                </a:solidFill>
              </a:rPr>
              <a:t/>
            </a:r>
            <a:br>
              <a:rPr lang="en-US" u="sng" smtClean="0">
                <a:solidFill>
                  <a:srgbClr val="CE7D0D"/>
                </a:solidFill>
              </a:rPr>
            </a:br>
            <a:r>
              <a:rPr lang="en-US" u="sng" smtClean="0">
                <a:solidFill>
                  <a:srgbClr val="CE7D0D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9180" y="6543861"/>
            <a:ext cx="5524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A980E"/>
                </a:solidFill>
              </a:rPr>
              <a:t>Source</a:t>
            </a:r>
            <a:r>
              <a:rPr lang="en-US" sz="1400" dirty="0" err="1"/>
              <a:t>:http</a:t>
            </a:r>
            <a:r>
              <a:rPr lang="en-US" sz="1400" dirty="0"/>
              <a:t>://</a:t>
            </a:r>
            <a:r>
              <a:rPr lang="en-US" sz="1400" dirty="0" err="1"/>
              <a:t>www.wikiwand.com</a:t>
            </a:r>
            <a:r>
              <a:rPr lang="en-US" sz="1400" dirty="0"/>
              <a:t>/en/</a:t>
            </a:r>
            <a:r>
              <a:rPr lang="en-US" sz="1400" dirty="0" err="1"/>
              <a:t>Bayesian_inference_in_phylogeny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1505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6333" y="192629"/>
            <a:ext cx="3331457" cy="1470025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CE7D0D"/>
                </a:solidFill>
              </a:rPr>
              <a:t>T</a:t>
            </a:r>
            <a:r>
              <a:rPr lang="en-US" u="sng" dirty="0" smtClean="0">
                <a:solidFill>
                  <a:srgbClr val="CE7D0D"/>
                </a:solidFill>
              </a:rPr>
              <a:t>ree building methods: </a:t>
            </a:r>
            <a:r>
              <a:rPr lang="en-US" b="1" dirty="0" smtClean="0"/>
              <a:t>Parsimony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03274" y="6543861"/>
            <a:ext cx="4640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A980E"/>
                </a:solidFill>
              </a:rPr>
              <a:t>Source</a:t>
            </a:r>
            <a:r>
              <a:rPr lang="en-US" sz="1400" dirty="0"/>
              <a:t>: http://</a:t>
            </a:r>
            <a:r>
              <a:rPr lang="en-US" sz="1400" dirty="0" err="1"/>
              <a:t>sites.biology.duke.edu</a:t>
            </a:r>
            <a:r>
              <a:rPr lang="en-US" sz="1400" dirty="0"/>
              <a:t>/</a:t>
            </a:r>
            <a:r>
              <a:rPr lang="en-US" sz="1400" dirty="0" err="1"/>
              <a:t>rausher</a:t>
            </a:r>
            <a:r>
              <a:rPr lang="en-US" sz="1400" dirty="0"/>
              <a:t>/lec22_05.html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222" y="139890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Parsimony Algorithm: Up-pass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81039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 </a:t>
            </a:r>
            <a:r>
              <a:rPr lang="en-US" dirty="0"/>
              <a:t>Start with the most ancestral node and compare it individually to each </a:t>
            </a:r>
            <a:r>
              <a:rPr lang="en-US" dirty="0" smtClean="0"/>
              <a:t>descendent  </a:t>
            </a:r>
            <a:r>
              <a:rPr lang="en-US" dirty="0"/>
              <a:t>internal node, applying rules (a) and (b) to determine the state of the descendent </a:t>
            </a:r>
            <a:r>
              <a:rPr lang="en-US" dirty="0" smtClean="0"/>
              <a:t>node.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168" y="2723444"/>
            <a:ext cx="4665184" cy="265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05" y="1397000"/>
            <a:ext cx="7272851" cy="54546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953" y="192629"/>
            <a:ext cx="8078838" cy="1470025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CE7D0D"/>
                </a:solidFill>
              </a:rPr>
              <a:t>T</a:t>
            </a:r>
            <a:r>
              <a:rPr lang="en-US" u="sng" dirty="0" smtClean="0">
                <a:solidFill>
                  <a:srgbClr val="CE7D0D"/>
                </a:solidFill>
              </a:rPr>
              <a:t>ree inference</a:t>
            </a:r>
            <a:r>
              <a:rPr lang="en-US" dirty="0" smtClean="0">
                <a:solidFill>
                  <a:srgbClr val="CE7D0D"/>
                </a:solidFill>
              </a:rPr>
              <a:t>: </a:t>
            </a:r>
            <a:r>
              <a:rPr lang="en-US" dirty="0" smtClean="0">
                <a:solidFill>
                  <a:srgbClr val="000000"/>
                </a:solidFill>
              </a:rPr>
              <a:t>why is this hard?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4158" y="6543861"/>
            <a:ext cx="5349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A980E"/>
                </a:solidFill>
              </a:rPr>
              <a:t>Source</a:t>
            </a:r>
            <a:r>
              <a:rPr lang="en-US" sz="1400" dirty="0"/>
              <a:t>: http://</a:t>
            </a:r>
            <a:r>
              <a:rPr lang="en-US" sz="1400" dirty="0" err="1"/>
              <a:t>images.slideplayer.com</a:t>
            </a:r>
            <a:r>
              <a:rPr lang="en-US" sz="1400" dirty="0"/>
              <a:t>/16/5019186/slides/slide_19.jpg</a:t>
            </a:r>
          </a:p>
        </p:txBody>
      </p:sp>
    </p:spTree>
    <p:extLst>
      <p:ext uri="{BB962C8B-B14F-4D97-AF65-F5344CB8AC3E}">
        <p14:creationId xmlns:p14="http://schemas.microsoft.com/office/powerpoint/2010/main" val="280949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953" y="192629"/>
            <a:ext cx="8078838" cy="1470025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CE7D0D"/>
                </a:solidFill>
              </a:rPr>
              <a:t>T</a:t>
            </a:r>
            <a:r>
              <a:rPr lang="en-US" u="sng" dirty="0" smtClean="0">
                <a:solidFill>
                  <a:srgbClr val="CE7D0D"/>
                </a:solidFill>
              </a:rPr>
              <a:t>ree inference</a:t>
            </a:r>
            <a:r>
              <a:rPr lang="en-US" dirty="0" smtClean="0">
                <a:solidFill>
                  <a:srgbClr val="CE7D0D"/>
                </a:solidFill>
              </a:rPr>
              <a:t>: </a:t>
            </a:r>
            <a:r>
              <a:rPr lang="en-US" b="1" dirty="0" smtClean="0"/>
              <a:t>Overview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03274" y="6543861"/>
            <a:ext cx="4640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A980E"/>
                </a:solidFill>
              </a:rPr>
              <a:t>Source</a:t>
            </a:r>
            <a:r>
              <a:rPr lang="en-US" sz="1400" dirty="0"/>
              <a:t>: http://</a:t>
            </a:r>
            <a:r>
              <a:rPr lang="en-US" sz="1400" dirty="0" err="1"/>
              <a:t>sites.biology.duke.edu</a:t>
            </a:r>
            <a:r>
              <a:rPr lang="en-US" sz="1400" dirty="0"/>
              <a:t>/</a:t>
            </a:r>
            <a:r>
              <a:rPr lang="en-US" sz="1400" dirty="0" err="1"/>
              <a:t>rausher</a:t>
            </a:r>
            <a:r>
              <a:rPr lang="en-US" sz="1400" dirty="0"/>
              <a:t>/lec22_05.html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03048" y="2080381"/>
            <a:ext cx="69164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 Start with a </a:t>
            </a:r>
            <a:r>
              <a:rPr lang="en-US" dirty="0" smtClean="0">
                <a:solidFill>
                  <a:srgbClr val="FF6600"/>
                </a:solidFill>
              </a:rPr>
              <a:t>random tree 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2.  Propose a </a:t>
            </a:r>
            <a:r>
              <a:rPr lang="en-US" dirty="0" smtClean="0">
                <a:solidFill>
                  <a:srgbClr val="3366FF"/>
                </a:solidFill>
              </a:rPr>
              <a:t>perturbed tree T’</a:t>
            </a:r>
          </a:p>
          <a:p>
            <a:endParaRPr lang="en-US" dirty="0"/>
          </a:p>
          <a:p>
            <a:r>
              <a:rPr lang="en-US" dirty="0" smtClean="0"/>
              <a:t>3.  Evaluate whether </a:t>
            </a:r>
            <a:r>
              <a:rPr lang="en-US" dirty="0" smtClean="0">
                <a:solidFill>
                  <a:srgbClr val="FF6600"/>
                </a:solidFill>
              </a:rPr>
              <a:t>T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00FF"/>
                </a:solidFill>
              </a:rPr>
              <a:t>T’</a:t>
            </a:r>
            <a:r>
              <a:rPr lang="en-US" dirty="0" smtClean="0"/>
              <a:t> is better based on some optimality criterion.</a:t>
            </a:r>
          </a:p>
          <a:p>
            <a:r>
              <a:rPr lang="en-US" dirty="0"/>
              <a:t>	</a:t>
            </a:r>
            <a:r>
              <a:rPr lang="en-US" dirty="0" smtClean="0"/>
              <a:t>	e.g. </a:t>
            </a:r>
            <a:r>
              <a:rPr lang="en-US" i="1" dirty="0" smtClean="0"/>
              <a:t>How well does this tree explain the data?</a:t>
            </a:r>
          </a:p>
          <a:p>
            <a:endParaRPr lang="en-US" i="1" dirty="0"/>
          </a:p>
          <a:p>
            <a:r>
              <a:rPr lang="en-US" dirty="0" smtClean="0"/>
              <a:t>4. If </a:t>
            </a:r>
            <a:r>
              <a:rPr lang="en-US" dirty="0" smtClean="0">
                <a:solidFill>
                  <a:srgbClr val="0000FF"/>
                </a:solidFill>
              </a:rPr>
              <a:t>T’</a:t>
            </a:r>
            <a:r>
              <a:rPr lang="en-US" dirty="0" smtClean="0"/>
              <a:t> is better, it becomes </a:t>
            </a:r>
            <a:r>
              <a:rPr lang="en-US" dirty="0" smtClean="0">
                <a:solidFill>
                  <a:srgbClr val="FA980E"/>
                </a:solidFill>
              </a:rPr>
              <a:t>T</a:t>
            </a:r>
            <a:r>
              <a:rPr lang="en-US" dirty="0" smtClean="0"/>
              <a:t>.  Either way, we repeat steps 2-4  with </a:t>
            </a:r>
            <a:r>
              <a:rPr lang="en-US" dirty="0" smtClean="0">
                <a:solidFill>
                  <a:srgbClr val="FA980E"/>
                </a:solidFill>
              </a:rPr>
              <a:t>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3048" y="1339488"/>
            <a:ext cx="5555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Maximizing an optimality criterion</a:t>
            </a:r>
          </a:p>
          <a:p>
            <a:r>
              <a:rPr lang="en-US" dirty="0" smtClean="0"/>
              <a:t>Common to </a:t>
            </a:r>
            <a:r>
              <a:rPr lang="en-US" b="1" dirty="0" smtClean="0"/>
              <a:t>Parsimony, </a:t>
            </a:r>
            <a:r>
              <a:rPr lang="en-US" b="1" dirty="0"/>
              <a:t>Likelihood, </a:t>
            </a:r>
            <a:r>
              <a:rPr lang="en-US" b="1" dirty="0" smtClean="0"/>
              <a:t> Bayesian methods</a:t>
            </a:r>
            <a:r>
              <a:rPr lang="en-US" dirty="0" smtClean="0"/>
              <a:t>*: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33211" y="5329909"/>
            <a:ext cx="91772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b="1" dirty="0" smtClean="0"/>
              <a:t>Note:</a:t>
            </a:r>
            <a:r>
              <a:rPr lang="en-US" dirty="0" smtClean="0"/>
              <a:t> Other algorithmic methods like Neighbor-Joining, UPGMA, </a:t>
            </a:r>
            <a:r>
              <a:rPr lang="en-US" dirty="0" err="1" smtClean="0"/>
              <a:t>etc</a:t>
            </a:r>
            <a:r>
              <a:rPr lang="en-US" dirty="0" smtClean="0"/>
              <a:t> do </a:t>
            </a:r>
            <a:r>
              <a:rPr lang="en-US" u="sng" dirty="0" smtClean="0"/>
              <a:t>not</a:t>
            </a:r>
            <a:r>
              <a:rPr lang="en-US" dirty="0" smtClean="0"/>
              <a:t> use this process,</a:t>
            </a:r>
          </a:p>
          <a:p>
            <a:r>
              <a:rPr lang="en-US" dirty="0" smtClean="0"/>
              <a:t>instead inferring ‘the’ correct tree by analysis of characters or distances.  However, these</a:t>
            </a:r>
          </a:p>
          <a:p>
            <a:r>
              <a:rPr lang="en-US" dirty="0" smtClean="0"/>
              <a:t>are thought to be very error-prone and not currently preferred relative to maximum parsimony,</a:t>
            </a:r>
          </a:p>
          <a:p>
            <a:r>
              <a:rPr lang="en-US" dirty="0" smtClean="0"/>
              <a:t>maximum likelihood, or Bayesian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7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6333" y="192629"/>
            <a:ext cx="3331457" cy="1470025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CE7D0D"/>
                </a:solidFill>
              </a:rPr>
              <a:t>T</a:t>
            </a:r>
            <a:r>
              <a:rPr lang="en-US" u="sng" dirty="0" smtClean="0">
                <a:solidFill>
                  <a:srgbClr val="CE7D0D"/>
                </a:solidFill>
              </a:rPr>
              <a:t>ree building methods: </a:t>
            </a:r>
            <a:r>
              <a:rPr lang="en-US" b="1" dirty="0" smtClean="0"/>
              <a:t>Parsimony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03274" y="6543861"/>
            <a:ext cx="4640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A980E"/>
                </a:solidFill>
              </a:rPr>
              <a:t>Source</a:t>
            </a:r>
            <a:r>
              <a:rPr lang="en-US" sz="1400" dirty="0"/>
              <a:t>: http://</a:t>
            </a:r>
            <a:r>
              <a:rPr lang="en-US" sz="1400" dirty="0" err="1"/>
              <a:t>sites.biology.duke.edu</a:t>
            </a:r>
            <a:r>
              <a:rPr lang="en-US" sz="1400" dirty="0"/>
              <a:t>/</a:t>
            </a:r>
            <a:r>
              <a:rPr lang="en-US" sz="1400" dirty="0" err="1"/>
              <a:t>rausher</a:t>
            </a:r>
            <a:r>
              <a:rPr lang="en-US" sz="1400" dirty="0"/>
              <a:t>/lec22_05.html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222" y="139890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Parsimony Algorithm: Up-pass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4" y="2648857"/>
            <a:ext cx="3328729" cy="18929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352" y="2648857"/>
            <a:ext cx="4334933" cy="32762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73512" y="5491238"/>
            <a:ext cx="473916" cy="133047"/>
          </a:xfrm>
          <a:prstGeom prst="rect">
            <a:avLst/>
          </a:prstGeom>
          <a:solidFill>
            <a:srgbClr val="FA980E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50866" y="3580191"/>
            <a:ext cx="362585" cy="121720"/>
          </a:xfrm>
          <a:prstGeom prst="rect">
            <a:avLst/>
          </a:prstGeom>
          <a:solidFill>
            <a:srgbClr val="FA980E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64080" y="5367049"/>
            <a:ext cx="105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Gain </a:t>
            </a:r>
            <a:r>
              <a:rPr lang="en-US" sz="1000" dirty="0" smtClean="0"/>
              <a:t>(0 </a:t>
            </a:r>
            <a:r>
              <a:rPr lang="en-US" sz="1000" dirty="0" smtClean="0">
                <a:sym typeface="Wingdings"/>
              </a:rPr>
              <a:t> 1)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7073512" y="5792107"/>
            <a:ext cx="473916" cy="133047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95188" y="5679924"/>
            <a:ext cx="102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Loss </a:t>
            </a:r>
            <a:r>
              <a:rPr lang="en-US" sz="1000" dirty="0" smtClean="0"/>
              <a:t>(1 </a:t>
            </a:r>
            <a:r>
              <a:rPr lang="en-US" sz="1000" dirty="0" smtClean="0">
                <a:sym typeface="Wingdings"/>
              </a:rPr>
              <a:t> 0)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6940599" y="4204305"/>
            <a:ext cx="362585" cy="121720"/>
          </a:xfrm>
          <a:prstGeom prst="rect">
            <a:avLst/>
          </a:prstGeom>
          <a:solidFill>
            <a:srgbClr val="FA980E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664091" y="3519331"/>
            <a:ext cx="362585" cy="121720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144" y="4776167"/>
            <a:ext cx="41518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A980E"/>
                </a:solidFill>
              </a:rPr>
              <a:t>Notice:</a:t>
            </a:r>
            <a:r>
              <a:rPr lang="en-US" b="1" dirty="0" smtClean="0"/>
              <a:t>  </a:t>
            </a:r>
            <a:r>
              <a:rPr lang="en-US" dirty="0" smtClean="0"/>
              <a:t>The number of ambiguous</a:t>
            </a:r>
          </a:p>
          <a:p>
            <a:r>
              <a:rPr lang="en-US" dirty="0" smtClean="0"/>
              <a:t>nodes generated in the down-pass</a:t>
            </a:r>
          </a:p>
          <a:p>
            <a:r>
              <a:rPr lang="en-US" dirty="0" smtClean="0"/>
              <a:t>is the same as the number of evolutionary</a:t>
            </a:r>
          </a:p>
          <a:p>
            <a:r>
              <a:rPr lang="en-US" dirty="0" smtClean="0"/>
              <a:t>transitions needed to explain the tree.</a:t>
            </a:r>
          </a:p>
          <a:p>
            <a:r>
              <a:rPr lang="en-US" i="1" dirty="0" smtClean="0"/>
              <a:t>This is used as an optimality criterion for</a:t>
            </a:r>
          </a:p>
          <a:p>
            <a:r>
              <a:rPr lang="en-US" i="1" dirty="0" smtClean="0"/>
              <a:t>picking a best tree in parsimony analysis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978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953" y="-423781"/>
            <a:ext cx="8078838" cy="1470025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CE7D0D"/>
                </a:solidFill>
              </a:rPr>
              <a:t>T</a:t>
            </a:r>
            <a:r>
              <a:rPr lang="en-US" u="sng" dirty="0" smtClean="0">
                <a:solidFill>
                  <a:srgbClr val="CE7D0D"/>
                </a:solidFill>
              </a:rPr>
              <a:t>ree inference</a:t>
            </a:r>
            <a:r>
              <a:rPr lang="en-US" dirty="0" smtClean="0">
                <a:solidFill>
                  <a:srgbClr val="CE7D0D"/>
                </a:solidFill>
              </a:rPr>
              <a:t>: </a:t>
            </a:r>
            <a:r>
              <a:rPr lang="en-US" dirty="0" smtClean="0">
                <a:solidFill>
                  <a:srgbClr val="000000"/>
                </a:solidFill>
              </a:rPr>
              <a:t>Perturbing a tree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4158" y="6550560"/>
            <a:ext cx="5349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A980E"/>
                </a:solidFill>
              </a:rPr>
              <a:t>Source</a:t>
            </a:r>
            <a:r>
              <a:rPr lang="en-US" sz="1400" dirty="0"/>
              <a:t>: http://</a:t>
            </a:r>
            <a:r>
              <a:rPr lang="en-US" sz="1400" dirty="0" err="1"/>
              <a:t>images.slideplayer.com</a:t>
            </a:r>
            <a:r>
              <a:rPr lang="en-US" sz="1400" dirty="0"/>
              <a:t>/21/6239727/slides/slide_46.jpg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6058" b="-58"/>
          <a:stretch/>
        </p:blipFill>
        <p:spPr>
          <a:xfrm>
            <a:off x="0" y="755957"/>
            <a:ext cx="8284268" cy="521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9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571" y="-303276"/>
            <a:ext cx="8653752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Parsimony: </a:t>
            </a:r>
            <a:r>
              <a:rPr lang="en-US" b="1" dirty="0" smtClean="0"/>
              <a:t>Long Branch Attraction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38554" y="2140857"/>
            <a:ext cx="1" cy="2806095"/>
          </a:xfrm>
          <a:prstGeom prst="line">
            <a:avLst/>
          </a:prstGeom>
          <a:ln w="142875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38554" y="4946952"/>
            <a:ext cx="907143" cy="0"/>
          </a:xfrm>
          <a:prstGeom prst="line">
            <a:avLst/>
          </a:prstGeom>
          <a:ln w="142875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145697" y="4559905"/>
            <a:ext cx="0" cy="387047"/>
          </a:xfrm>
          <a:prstGeom prst="line">
            <a:avLst/>
          </a:prstGeom>
          <a:ln w="142875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81905" y="2140857"/>
            <a:ext cx="1" cy="2806095"/>
          </a:xfrm>
          <a:prstGeom prst="line">
            <a:avLst/>
          </a:prstGeom>
          <a:ln w="142875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781905" y="4946952"/>
            <a:ext cx="907143" cy="0"/>
          </a:xfrm>
          <a:prstGeom prst="line">
            <a:avLst/>
          </a:prstGeom>
          <a:ln w="142875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689048" y="4559905"/>
            <a:ext cx="0" cy="387047"/>
          </a:xfrm>
          <a:prstGeom prst="line">
            <a:avLst/>
          </a:prstGeom>
          <a:ln w="142875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637697" y="4946952"/>
            <a:ext cx="0" cy="628953"/>
          </a:xfrm>
          <a:prstGeom prst="line">
            <a:avLst/>
          </a:prstGeom>
          <a:ln w="142875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37697" y="5575905"/>
            <a:ext cx="1596571" cy="0"/>
          </a:xfrm>
          <a:prstGeom prst="line">
            <a:avLst/>
          </a:prstGeom>
          <a:ln w="142875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234268" y="4946952"/>
            <a:ext cx="0" cy="628953"/>
          </a:xfrm>
          <a:prstGeom prst="line">
            <a:avLst/>
          </a:prstGeom>
          <a:ln w="142875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399697" y="5575905"/>
            <a:ext cx="24190" cy="822476"/>
          </a:xfrm>
          <a:prstGeom prst="line">
            <a:avLst/>
          </a:prstGeom>
          <a:ln w="142875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5619" y="2963333"/>
            <a:ext cx="613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 </a:t>
            </a:r>
          </a:p>
          <a:p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27499" y="1427238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1941755" y="3926114"/>
            <a:ext cx="40788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80167" y="1427238"/>
            <a:ext cx="4034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3470478" y="3926114"/>
            <a:ext cx="437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26589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31939</TotalTime>
  <Words>1328</Words>
  <Application>Microsoft Macintosh PowerPoint</Application>
  <PresentationFormat>On-screen Show (4:3)</PresentationFormat>
  <Paragraphs>236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Calibri</vt:lpstr>
      <vt:lpstr>Wingdings</vt:lpstr>
      <vt:lpstr>Arial</vt:lpstr>
      <vt:lpstr>Office Theme</vt:lpstr>
      <vt:lpstr>Forest for the Trees: phylogenetic inference</vt:lpstr>
      <vt:lpstr>Tree building methods: Parsimony</vt:lpstr>
      <vt:lpstr>Tree building methods: Parsimony</vt:lpstr>
      <vt:lpstr>Tree building methods: Parsimony</vt:lpstr>
      <vt:lpstr>Tree inference: why is this hard?</vt:lpstr>
      <vt:lpstr>Tree inference: Overview</vt:lpstr>
      <vt:lpstr>Tree building methods: Parsimony</vt:lpstr>
      <vt:lpstr>Tree inference: Perturbing a tree</vt:lpstr>
      <vt:lpstr>Parsimony: Long Branch Attraction</vt:lpstr>
      <vt:lpstr>Parsimony: Long Branch Attraction</vt:lpstr>
      <vt:lpstr>Parsimony: Long Branch Attraction</vt:lpstr>
      <vt:lpstr>Tree Inference: Maximum Likelihood</vt:lpstr>
      <vt:lpstr>Probability vs. Likelihood</vt:lpstr>
      <vt:lpstr>Probability vs. Likelihood</vt:lpstr>
      <vt:lpstr>Probability vs. Likelihood</vt:lpstr>
      <vt:lpstr>Probability vs. Likelihood</vt:lpstr>
      <vt:lpstr>Likelihood models</vt:lpstr>
      <vt:lpstr>Likelihood models</vt:lpstr>
      <vt:lpstr>Tree building methods: Bayesian (Metropolis-Hastings algorithm) </vt:lpstr>
      <vt:lpstr>Tree building methods: Bayesian The Metropolis-Hastings Algorithm </vt:lpstr>
      <vt:lpstr>Tree building methods:  Metropolis-Coupled Markov Chain Monte Carlo </vt:lpstr>
      <vt:lpstr>Tree building methods:  Metropolis-Coupled  Markov Chain Monte Carlo </vt:lpstr>
      <vt:lpstr>Tree building methods: Bayesian (Metropolis-Coupled MCMC or MC3) </vt:lpstr>
      <vt:lpstr>Tree building methods: Bayesian (Metropolis-Coupled MCMC or MC3) </vt:lpstr>
      <vt:lpstr>Tree building methods: Bayesian (Metropolis-Coupled MCMC or MC3) </vt:lpstr>
      <vt:lpstr>Tree building methods: Bayesian (Metropolis-Coupled MCMC or MC3) </vt:lpstr>
      <vt:lpstr>Tree building methods: Bayesian (Metropolis-Coupled MCMC or MC3) </vt:lpstr>
      <vt:lpstr>Tree building methods: Bayesian (Metropolis-Coupled MCMC or MC3) </vt:lpstr>
      <vt:lpstr>Tree building methods: Bayesian (Metropolis-Coupled MCMC or MC3) </vt:lpstr>
      <vt:lpstr>Tree building methods: Bayesian (Metropolis-Coupled MCMC or MC3) </vt:lpstr>
      <vt:lpstr>Tree building methods: Bayesian (Metropolis-Coupled MCMC or MC3) </vt:lpstr>
      <vt:lpstr>Tree building methods: Bayesian (Metropolis-Coupled MCMC or MC3) </vt:lpstr>
      <vt:lpstr>Tree building methods: Bayesian (Metropolis-Coupled MCMC or MC3) </vt:lpstr>
      <vt:lpstr>Python Discussion: Test Code   </vt:lpstr>
    </vt:vector>
  </TitlesOfParts>
  <Company>Oregon State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Demo: Perspectives on Microbial Communities in Health and Disease </dc:title>
  <dc:creator>Jesse Zaneveld</dc:creator>
  <cp:lastModifiedBy>Jesse Zaneveld</cp:lastModifiedBy>
  <cp:revision>183</cp:revision>
  <dcterms:created xsi:type="dcterms:W3CDTF">2016-02-05T21:04:08Z</dcterms:created>
  <dcterms:modified xsi:type="dcterms:W3CDTF">2018-02-08T16:41:46Z</dcterms:modified>
</cp:coreProperties>
</file>