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79" r:id="rId5"/>
    <p:sldId id="258" r:id="rId6"/>
    <p:sldId id="280" r:id="rId7"/>
    <p:sldId id="282" r:id="rId8"/>
    <p:sldId id="260" r:id="rId9"/>
    <p:sldId id="276" r:id="rId10"/>
    <p:sldId id="277" r:id="rId11"/>
    <p:sldId id="284" r:id="rId12"/>
    <p:sldId id="274" r:id="rId13"/>
    <p:sldId id="285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6AE92D-49CF-4354-87A0-7BB66F750CBE}">
          <p14:sldIdLst>
            <p14:sldId id="279"/>
            <p14:sldId id="258"/>
            <p14:sldId id="280"/>
            <p14:sldId id="282"/>
            <p14:sldId id="260"/>
            <p14:sldId id="276"/>
            <p14:sldId id="277"/>
            <p14:sldId id="284"/>
            <p14:sldId id="274"/>
            <p14:sldId id="285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033" autoAdjust="0"/>
  </p:normalViewPr>
  <p:slideViewPr>
    <p:cSldViewPr snapToGrid="0" snapToObjects="1">
      <p:cViewPr varScale="1">
        <p:scale>
          <a:sx n="88" d="100"/>
          <a:sy n="88" d="100"/>
        </p:scale>
        <p:origin x="32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1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1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132" y="1112807"/>
            <a:ext cx="2531852" cy="1157221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Giới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3303917"/>
            <a:ext cx="2669873" cy="2487284"/>
          </a:xfrm>
        </p:spPr>
        <p:txBody>
          <a:bodyPr/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1773" y="2118324"/>
            <a:ext cx="5840084" cy="2371185"/>
          </a:xfrm>
        </p:spPr>
        <p:txBody>
          <a:bodyPr>
            <a:normAutofit/>
          </a:bodyPr>
          <a:lstStyle/>
          <a:p>
            <a:pPr marL="0" lvl="0" indent="0" algn="ctr">
              <a:spcAft>
                <a:spcPts val="2100"/>
              </a:spcAft>
              <a:buNone/>
            </a:pPr>
            <a:r>
              <a:rPr lang="vi-VN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HỌC VIỆN SÁNG TẠO CÔNG NGHỆ TEKY</a:t>
            </a:r>
          </a:p>
          <a:p>
            <a:pPr marL="0" lvl="0" indent="0" algn="ctr">
              <a:spcAft>
                <a:spcPts val="2100"/>
              </a:spcAft>
              <a:buNone/>
            </a:pPr>
            <a:r>
              <a:rPr lang="vi-VN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DỰ ÁN: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GOOGLE DỊCH</a:t>
            </a:r>
          </a:p>
          <a:p>
            <a:pPr marL="0" lvl="0" indent="0" algn="ctr">
              <a:spcAft>
                <a:spcPts val="2100"/>
              </a:spcAft>
              <a:buNone/>
            </a:pPr>
            <a:r>
              <a:rPr lang="vi-VN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NGƯỜI THỰC HIỆN: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TRẦN PHƯỚC THỊNH</a:t>
            </a:r>
            <a:endParaRPr lang="vi-VN" dirty="0" smtClean="0">
              <a:solidFill>
                <a:schemeClr val="bg2">
                  <a:lumMod val="20000"/>
                  <a:lumOff val="80000"/>
                </a:schemeClr>
              </a:solidFill>
              <a:latin typeface="Arial (Body)"/>
            </a:endParaRPr>
          </a:p>
          <a:p>
            <a:pPr marL="0" lvl="0" indent="0" algn="ctr">
              <a:spcAft>
                <a:spcPts val="2100"/>
              </a:spcAft>
              <a:buNone/>
            </a:pPr>
            <a:r>
              <a:rPr lang="vi-VN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GIÁO VI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Ê</a:t>
            </a:r>
            <a:r>
              <a:rPr lang="vi-VN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N HƯỚNG DẪN: NGUYỄN ĐÔNG BẰNG</a:t>
            </a:r>
          </a:p>
        </p:txBody>
      </p:sp>
      <p:pic>
        <p:nvPicPr>
          <p:cNvPr id="6" name="Content Placeholder 3" descr="night sky with mountains on the horizon">
            <a:extLst>
              <a:ext uri="{FF2B5EF4-FFF2-40B4-BE49-F238E27FC236}">
                <a16:creationId xmlns="" xmlns:a16="http://schemas.microsoft.com/office/drawing/2014/main" id="{2739CFE1-3E46-48B5-9BDB-769492BA7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5" b="4555"/>
          <a:stretch/>
        </p:blipFill>
        <p:spPr>
          <a:xfrm>
            <a:off x="-1200" y="0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4761">
            <a:off x="10664752" y="5985294"/>
            <a:ext cx="1075139" cy="966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08" y="4660583"/>
            <a:ext cx="909799" cy="9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91027">
            <a:off x="-90575" y="-82564"/>
            <a:ext cx="2704380" cy="1453392"/>
          </a:xfrm>
        </p:spPr>
        <p:txBody>
          <a:bodyPr/>
          <a:lstStyle/>
          <a:p>
            <a:r>
              <a:rPr lang="en-US" dirty="0" err="1" smtClean="0">
                <a:latin typeface="Bauhaus 93" panose="04030905020B02020C02" pitchFamily="82" charset="0"/>
              </a:rPr>
              <a:t>Nút</a:t>
            </a:r>
            <a:r>
              <a:rPr lang="en-US" dirty="0" smtClean="0">
                <a:latin typeface="Bauhaus 93" panose="04030905020B02020C02" pitchFamily="82" charset="0"/>
              </a:rPr>
              <a:t> back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789" y="1098272"/>
            <a:ext cx="4058727" cy="17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hàm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cho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nút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back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Xoá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cửa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sổ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+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lại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menu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30058" y="3717985"/>
            <a:ext cx="8005314" cy="2225616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19" y="3890513"/>
            <a:ext cx="7773014" cy="19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668730">
            <a:off x="-90575" y="31629"/>
            <a:ext cx="2359324" cy="1456267"/>
          </a:xfrm>
        </p:spPr>
        <p:txBody>
          <a:bodyPr/>
          <a:lstStyle/>
          <a:p>
            <a:r>
              <a:rPr lang="en-US" dirty="0" err="1" smtClean="0">
                <a:latin typeface="Bauhaus 93" panose="04030905020B02020C02" pitchFamily="82" charset="0"/>
              </a:rPr>
              <a:t>Nút</a:t>
            </a:r>
            <a:r>
              <a:rPr lang="en-US" dirty="0" smtClean="0">
                <a:latin typeface="Bauhaus 93" panose="04030905020B02020C02" pitchFamily="82" charset="0"/>
              </a:rPr>
              <a:t> quit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011" y="1820385"/>
            <a:ext cx="3972463" cy="1230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Dùng</a:t>
            </a: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destroy </a:t>
            </a: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để</a:t>
            </a: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thoát</a:t>
            </a:r>
            <a:endParaRPr lang="en-US" sz="2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7033" y="3209026"/>
            <a:ext cx="10705381" cy="914400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5" y="3338326"/>
            <a:ext cx="10422290" cy="6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254665">
            <a:off x="-130132" y="124633"/>
            <a:ext cx="2133432" cy="14562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uhaus 93" panose="04030905020B02020C02" pitchFamily="82" charset="0"/>
              </a:rPr>
              <a:t>Code #1</a:t>
            </a:r>
            <a:endParaRPr lang="ru-RU" dirty="0"/>
          </a:p>
        </p:txBody>
      </p: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CFEF753B-CA1B-4178-80F5-095B7FEA2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="" xmlns:a16="http://schemas.microsoft.com/office/drawing/2014/main" id="{86C68ECC-F0A0-411E-A303-6DC0707A36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="" xmlns:a16="http://schemas.microsoft.com/office/drawing/2014/main" id="{6A21E140-4ECB-4C42-BDC7-F4351513DA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="" xmlns:a16="http://schemas.microsoft.com/office/drawing/2014/main" id="{2940CFC5-AC4C-4746-A3B9-3DD434FF6D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="" xmlns:a16="http://schemas.microsoft.com/office/drawing/2014/main" id="{6EC95677-9C92-4D0D-91D4-E07380F2502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="" xmlns:a16="http://schemas.microsoft.com/office/drawing/2014/main" id="{097602B2-71E1-4395-9C47-DE48B712AE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="" xmlns:a16="http://schemas.microsoft.com/office/drawing/2014/main" id="{7FC50570-F1A9-4DB3-A64D-3A21A5888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="" xmlns:a16="http://schemas.microsoft.com/office/drawing/2014/main" id="{88E4F209-3FDA-4C17-A86D-59990132FF4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="" xmlns:a16="http://schemas.microsoft.com/office/drawing/2014/main" id="{9950C402-F8DC-4C99-90A8-CD67BDEC6C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="" xmlns:a16="http://schemas.microsoft.com/office/drawing/2014/main" id="{76483FEF-FBDD-456C-AD52-B6D166FB1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="" xmlns:a16="http://schemas.microsoft.com/office/drawing/2014/main" id="{DA316CA5-D470-4E6D-A6E8-D35DB7725D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="" xmlns:a16="http://schemas.microsoft.com/office/drawing/2014/main" id="{8BFA4937-71AA-4400-8DCD-20E5DF0501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="" xmlns:a16="http://schemas.microsoft.com/office/drawing/2014/main" id="{768FA0D4-7119-47B3-8329-097877077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="" xmlns:a16="http://schemas.microsoft.com/office/drawing/2014/main" id="{62C433AC-8114-47CC-9467-FCB5FE9807B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="" xmlns:a16="http://schemas.microsoft.com/office/drawing/2014/main" id="{BF9CB489-BA36-4004-A019-75FBA23CCB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="" xmlns:a16="http://schemas.microsoft.com/office/drawing/2014/main" id="{B4C060E4-E790-4A31-B683-EA834FCF4E2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="" xmlns:a16="http://schemas.microsoft.com/office/drawing/2014/main" id="{13F00D2A-400F-4678-BB33-16B61650F4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="" xmlns:a16="http://schemas.microsoft.com/office/drawing/2014/main" id="{46AABFD4-3727-4DF4-933A-C0A090248A8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="" xmlns:a16="http://schemas.microsoft.com/office/drawing/2014/main" id="{6CC40A87-D067-41BF-B368-A197EC0D9D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="" xmlns:a16="http://schemas.microsoft.com/office/drawing/2014/main" id="{E116F92B-7098-4139-AC77-75B4CE3323F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="" xmlns:a16="http://schemas.microsoft.com/office/drawing/2014/main" id="{CFDF485C-38E7-4C0D-A2A7-3F1DE3B918A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="" xmlns:a16="http://schemas.microsoft.com/office/drawing/2014/main" id="{BF6DBD12-21A0-4F07-953F-D3B3486C15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554F4E42-5B16-41F4-8FF4-2EB134C1FE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6F4CC20F-EBF6-4AFE-9A4F-68ACC7513B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="" xmlns:a16="http://schemas.microsoft.com/office/drawing/2014/main" id="{FA745DE2-9816-4D5B-BB41-BE1874612FF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="" xmlns:a16="http://schemas.microsoft.com/office/drawing/2014/main" id="{D5B5D721-5554-457C-BE2F-BCA2505CAD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="" xmlns:a16="http://schemas.microsoft.com/office/drawing/2014/main" id="{BAFF390C-48FB-4FA5-998E-6DDDF9D2B4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="" xmlns:a16="http://schemas.microsoft.com/office/drawing/2014/main" id="{F4B2E647-1CF4-4AF8-9AF5-8EAB6D6E88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="" xmlns:a16="http://schemas.microsoft.com/office/drawing/2014/main" id="{46DA8C50-AA32-47D8-8DCB-DE9624E60E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="" xmlns:a16="http://schemas.microsoft.com/office/drawing/2014/main" id="{51ED6412-8EBC-4680-B7D2-65A4F73BBBD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="" xmlns:a16="http://schemas.microsoft.com/office/drawing/2014/main" id="{2983F033-A214-4959-956E-4B50B7AC66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="" xmlns:a16="http://schemas.microsoft.com/office/drawing/2014/main" id="{A77F30C3-5A8C-4BEB-95C1-A7B9C0961F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="" xmlns:a16="http://schemas.microsoft.com/office/drawing/2014/main" id="{99A432F5-9A86-437C-8108-7945FA72EC4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="" xmlns:a16="http://schemas.microsoft.com/office/drawing/2014/main" id="{4F8B1465-BA18-4D1C-ADED-D4BAA7638A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="" xmlns:a16="http://schemas.microsoft.com/office/drawing/2014/main" id="{45DD7842-E27E-4461-B9C8-63AD2F0C44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="" xmlns:a16="http://schemas.microsoft.com/office/drawing/2014/main" id="{3C45934F-49A5-4EDB-A9A3-5540D74AB1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="" xmlns:a16="http://schemas.microsoft.com/office/drawing/2014/main" id="{EEF9B0E3-0DC0-4D03-A02B-8F62D905F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="" xmlns:a16="http://schemas.microsoft.com/office/drawing/2014/main" id="{2B1998C4-BF81-4332-A399-AD43467F677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="" xmlns:a16="http://schemas.microsoft.com/office/drawing/2014/main" id="{44CFAF52-7684-46F2-8DFD-70A7F36DB0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="" xmlns:a16="http://schemas.microsoft.com/office/drawing/2014/main" id="{93EFB5D1-BDF7-40B6-BBEA-D489CE79F15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="" xmlns:a16="http://schemas.microsoft.com/office/drawing/2014/main" id="{B5A98777-A259-461F-A9B2-21DFC45C17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="" xmlns:a16="http://schemas.microsoft.com/office/drawing/2014/main" id="{0F795195-D966-482A-8D47-6265C00F6D0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="" xmlns:a16="http://schemas.microsoft.com/office/drawing/2014/main" id="{6E881E12-FFE1-441E-B36B-804289472B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="" xmlns:a16="http://schemas.microsoft.com/office/drawing/2014/main" id="{61DBEB97-C3B3-4646-9760-227E20B155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="" xmlns:a16="http://schemas.microsoft.com/office/drawing/2014/main" id="{0BA17FBA-A611-4CA2-9CDC-E073B889C4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="" xmlns:a16="http://schemas.microsoft.com/office/drawing/2014/main" id="{1B66F6D2-50DA-4E7A-8583-E9159CD962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="" xmlns:a16="http://schemas.microsoft.com/office/drawing/2014/main" id="{DD181CC7-8652-404A-B5C7-58004FD15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="" xmlns:a16="http://schemas.microsoft.com/office/drawing/2014/main" id="{75706D69-47CD-47E3-83C9-EDB4EAF58C8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="" xmlns:a16="http://schemas.microsoft.com/office/drawing/2014/main" id="{2ADC21AA-CD21-436C-A9D7-DC4167E500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="" xmlns:a16="http://schemas.microsoft.com/office/drawing/2014/main" id="{4702CCCC-772F-4AF1-8201-73C2537110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="" xmlns:a16="http://schemas.microsoft.com/office/drawing/2014/main" id="{62AAD2B7-288B-42CF-804B-E33B84D747A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="" xmlns:a16="http://schemas.microsoft.com/office/drawing/2014/main" id="{D51CCD7B-95EB-4EE4-BAED-4308C80BF3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="" xmlns:a16="http://schemas.microsoft.com/office/drawing/2014/main" id="{F92C4B5C-D0FB-4C0A-B5FA-2C7DDF7625C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="" xmlns:a16="http://schemas.microsoft.com/office/drawing/2014/main" id="{64D2931E-A280-496D-99C1-5C2A820CB4D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="" xmlns:a16="http://schemas.microsoft.com/office/drawing/2014/main" id="{ED33CBE3-55B1-43CF-96B9-2E994EBCEA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="" xmlns:a16="http://schemas.microsoft.com/office/drawing/2014/main" id="{16C6D563-A48C-4E6B-AE46-2CCE38A660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="" xmlns:a16="http://schemas.microsoft.com/office/drawing/2014/main" id="{AD0ABECB-C92E-4F76-89A6-1334939CDF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="" xmlns:a16="http://schemas.microsoft.com/office/drawing/2014/main" id="{8C258514-FFA8-4DE3-9B25-D55705AC3BD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="" xmlns:a16="http://schemas.microsoft.com/office/drawing/2014/main" id="{C2B9E312-EEBF-4783-B25E-D7DD0D6E712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="" xmlns:a16="http://schemas.microsoft.com/office/drawing/2014/main" id="{7CB21139-A4D5-4D0F-9AD0-868FFC4240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="" xmlns:a16="http://schemas.microsoft.com/office/drawing/2014/main" id="{E72FF9AC-BC86-42FD-8DF7-72429C958C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="" xmlns:a16="http://schemas.microsoft.com/office/drawing/2014/main" id="{23D09EAB-27F8-4FAC-91C2-4942ABA7408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="" xmlns:a16="http://schemas.microsoft.com/office/drawing/2014/main" id="{10D82CB2-C309-4CCD-9FB1-EF8F4407EC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="" xmlns:a16="http://schemas.microsoft.com/office/drawing/2014/main" id="{3625D6FE-BC58-4E33-B4E9-282D5CB75E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="" xmlns:a16="http://schemas.microsoft.com/office/drawing/2014/main" id="{2158CF66-DCD3-4627-9675-61B42A3037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="" xmlns:a16="http://schemas.microsoft.com/office/drawing/2014/main" id="{44ED85B9-D0C1-4222-B4BC-E81876EC38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="" xmlns:a16="http://schemas.microsoft.com/office/drawing/2014/main" id="{1299F075-06C0-46B8-A3F7-1D7E8D6001D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="" xmlns:a16="http://schemas.microsoft.com/office/drawing/2014/main" id="{AEA87578-2C04-4651-A5BF-81D06050C9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="" xmlns:a16="http://schemas.microsoft.com/office/drawing/2014/main" id="{12A8551E-D8EB-40F2-AD25-87484A17D2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="" xmlns:a16="http://schemas.microsoft.com/office/drawing/2014/main" id="{AC1E0E32-3B75-404A-9165-57337825085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="" xmlns:a16="http://schemas.microsoft.com/office/drawing/2014/main" id="{4A410333-16BA-443A-B24F-418ED77536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="" xmlns:a16="http://schemas.microsoft.com/office/drawing/2014/main" id="{271589D1-7914-4EA7-B6B4-C1E7EA5FE67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="" xmlns:a16="http://schemas.microsoft.com/office/drawing/2014/main" id="{E62A5ACA-F5D5-41F3-9549-06DB799C4D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="" xmlns:a16="http://schemas.microsoft.com/office/drawing/2014/main" id="{EA254CA6-3565-4CD0-8BEB-C94A533C01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="" xmlns:a16="http://schemas.microsoft.com/office/drawing/2014/main" id="{E62203F9-E5BE-44F8-8D43-31EEF85E922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="" xmlns:a16="http://schemas.microsoft.com/office/drawing/2014/main" id="{FC43FC58-4722-4D22-88C1-652EB165851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="" xmlns:a16="http://schemas.microsoft.com/office/drawing/2014/main" id="{D4C87F1C-06F8-43CD-8920-F525A5504B5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="" xmlns:a16="http://schemas.microsoft.com/office/drawing/2014/main" id="{F75BF2BA-0DFF-4812-986E-9F2286A9F46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="" xmlns:a16="http://schemas.microsoft.com/office/drawing/2014/main" id="{7B79CBCB-DE00-4F16-A2FC-E54EF816BA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="" xmlns:a16="http://schemas.microsoft.com/office/drawing/2014/main" id="{DEA1374B-AC49-4266-965E-1F9CD9E53BC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="" xmlns:a16="http://schemas.microsoft.com/office/drawing/2014/main" id="{325DE178-9F40-48D5-B0A9-4B032474225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="" xmlns:a16="http://schemas.microsoft.com/office/drawing/2014/main" id="{29858C9E-401F-4216-8087-A25D1B5881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="" xmlns:a16="http://schemas.microsoft.com/office/drawing/2014/main" id="{D963FBC5-E6AD-44F8-AF49-6F5B5BF9DB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="" xmlns:a16="http://schemas.microsoft.com/office/drawing/2014/main" id="{EF1F68DE-2C0A-4FBF-8033-8DFBB75AE2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="" xmlns:a16="http://schemas.microsoft.com/office/drawing/2014/main" id="{1C147FEA-3E5D-4830-B91C-78418FE209F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="" xmlns:a16="http://schemas.microsoft.com/office/drawing/2014/main" id="{C91F075D-8726-4FD6-BE73-EDCD760730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="" xmlns:a16="http://schemas.microsoft.com/office/drawing/2014/main" id="{0BDE3685-352D-4E32-9662-2C6C92E20F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="" xmlns:a16="http://schemas.microsoft.com/office/drawing/2014/main" id="{10A2922F-AA86-4B02-80C4-409D71A0AD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="" xmlns:a16="http://schemas.microsoft.com/office/drawing/2014/main" id="{A23C72B0-E133-40CF-A094-E239AD994B2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="" xmlns:a16="http://schemas.microsoft.com/office/drawing/2014/main" id="{63F2DFC9-23E2-4429-911D-AA55B034054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="" xmlns:a16="http://schemas.microsoft.com/office/drawing/2014/main" id="{E71590EC-7AA6-47B3-AFF5-6E9A1B8B1C7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="" xmlns:a16="http://schemas.microsoft.com/office/drawing/2014/main" id="{23C6AC81-5D5E-4224-B222-B731E90F1C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="" xmlns:a16="http://schemas.microsoft.com/office/drawing/2014/main" id="{164FB43F-3082-49BF-A7C5-72A42773D43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="" xmlns:a16="http://schemas.microsoft.com/office/drawing/2014/main" id="{C9F3EE03-5655-4428-86AC-F579E8F339B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="" xmlns:a16="http://schemas.microsoft.com/office/drawing/2014/main" id="{EF7335E6-5FFD-4206-9AF0-1791A88C9A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="" xmlns:a16="http://schemas.microsoft.com/office/drawing/2014/main" id="{CE837EB7-EE63-4B6B-9334-1B8055AD9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="" xmlns:a16="http://schemas.microsoft.com/office/drawing/2014/main" id="{4EE8D5FB-B44C-43C8-A4F4-D786090733F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="" xmlns:a16="http://schemas.microsoft.com/office/drawing/2014/main" id="{8847AA0E-6A2D-41F5-A9B5-3A2F3B8752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="" xmlns:a16="http://schemas.microsoft.com/office/drawing/2014/main" id="{9E4D651B-C768-4CBE-B971-A3CA38D803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="" xmlns:a16="http://schemas.microsoft.com/office/drawing/2014/main" id="{913496D3-4182-4D80-9A16-89DBB74086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="" xmlns:a16="http://schemas.microsoft.com/office/drawing/2014/main" id="{088D4C91-F0F7-4549-B54A-CC855FD3A78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="" xmlns:a16="http://schemas.microsoft.com/office/drawing/2014/main" id="{84885948-783E-4197-B942-2DDCD542EA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="" xmlns:a16="http://schemas.microsoft.com/office/drawing/2014/main" id="{2837E330-008B-45A6-98A5-CE7D6FBBE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="" xmlns:a16="http://schemas.microsoft.com/office/drawing/2014/main" id="{DD807602-B947-4984-8017-D89F3B0ADB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="" xmlns:a16="http://schemas.microsoft.com/office/drawing/2014/main" id="{57AA37C4-9C24-41F1-98CA-BBD9BE1595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="" xmlns:a16="http://schemas.microsoft.com/office/drawing/2014/main" id="{692CF8CD-056F-4556-939F-1EFF0FECEC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="" xmlns:a16="http://schemas.microsoft.com/office/drawing/2014/main" id="{A29F3FAC-18B2-4886-9A93-44B7AD01DF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="" xmlns:a16="http://schemas.microsoft.com/office/drawing/2014/main" id="{35B536E5-4149-49B5-8119-04FF4A5ACF3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="" xmlns:a16="http://schemas.microsoft.com/office/drawing/2014/main" id="{4A2B8B6A-D5D3-4DAA-AB4B-A1C1086B40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="" xmlns:a16="http://schemas.microsoft.com/office/drawing/2014/main" id="{F8E4C672-BE9E-4026-992B-B2FE6C13618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="" xmlns:a16="http://schemas.microsoft.com/office/drawing/2014/main" id="{AC36DA4E-F1E7-4B68-ADA1-4F132BDCF2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="" xmlns:a16="http://schemas.microsoft.com/office/drawing/2014/main" id="{EB5D2532-6A77-4DE1-8BB0-37AA33FD9F2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="" xmlns:a16="http://schemas.microsoft.com/office/drawing/2014/main" id="{BF234A36-BE57-450D-BDA2-AD70152CF5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="" xmlns:a16="http://schemas.microsoft.com/office/drawing/2014/main" id="{D461473E-1290-4BD0-B4DF-3C95DCE0F6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="" xmlns:a16="http://schemas.microsoft.com/office/drawing/2014/main" id="{50325318-A62D-4427-B613-AF5E076E3D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="" xmlns:a16="http://schemas.microsoft.com/office/drawing/2014/main" id="{3F928DB9-6B46-43EF-A7CF-C4B9830CA51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="" xmlns:a16="http://schemas.microsoft.com/office/drawing/2014/main" id="{BA011901-65F6-4D44-BD40-744878B6B2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="" xmlns:a16="http://schemas.microsoft.com/office/drawing/2014/main" id="{E838496B-B788-4873-9E1C-9B4442984E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="" xmlns:a16="http://schemas.microsoft.com/office/drawing/2014/main" id="{A15262F7-23A5-4A6B-BD2C-44CF82ECDE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="" xmlns:a16="http://schemas.microsoft.com/office/drawing/2014/main" id="{B5857A42-75EB-4FF2-AF41-2D612A687D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="" xmlns:a16="http://schemas.microsoft.com/office/drawing/2014/main" id="{3FC449E1-9573-406B-A201-3E897E668A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="" xmlns:a16="http://schemas.microsoft.com/office/drawing/2014/main" id="{71001847-954F-46EC-97E7-E38732517B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="" xmlns:a16="http://schemas.microsoft.com/office/drawing/2014/main" id="{F3B040FD-D427-4F90-8CFC-D4295224879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="" xmlns:a16="http://schemas.microsoft.com/office/drawing/2014/main" id="{975C627A-78ED-4D2B-9F9E-26BE2C0A75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="" xmlns:a16="http://schemas.microsoft.com/office/drawing/2014/main" id="{2523831A-B9F1-40EF-B113-873BEFA6609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="" xmlns:a16="http://schemas.microsoft.com/office/drawing/2014/main" id="{07483313-610C-403C-811D-EE70A78046D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="" xmlns:a16="http://schemas.microsoft.com/office/drawing/2014/main" id="{E1CE5A29-BB15-441C-B3CD-3D3EE2163D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="" xmlns:a16="http://schemas.microsoft.com/office/drawing/2014/main" id="{E476D005-3155-4DEF-88DE-068B497DED9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="" xmlns:a16="http://schemas.microsoft.com/office/drawing/2014/main" id="{2628975E-6165-407B-8A45-7F23746BCC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="" xmlns:a16="http://schemas.microsoft.com/office/drawing/2014/main" id="{6A69F000-3171-47D5-8EFE-4F201716C0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="" xmlns:a16="http://schemas.microsoft.com/office/drawing/2014/main" id="{60092325-1C07-4FBC-9C9C-42244C9B9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="" xmlns:a16="http://schemas.microsoft.com/office/drawing/2014/main" id="{2A33CB00-75FF-4DFF-9D6A-CEF5EA2E26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="" xmlns:a16="http://schemas.microsoft.com/office/drawing/2014/main" id="{139B85FF-580E-435C-8523-23A0352695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="" xmlns:a16="http://schemas.microsoft.com/office/drawing/2014/main" id="{C53E7419-AF0F-4B69-88BF-853EDC328C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="" xmlns:a16="http://schemas.microsoft.com/office/drawing/2014/main" id="{052C8AEF-9C9D-4737-BA0F-DBB3BF0C04C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="" xmlns:a16="http://schemas.microsoft.com/office/drawing/2014/main" id="{6ADDDBC2-F0DB-4038-98D0-B38749D8C0E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="" xmlns:a16="http://schemas.microsoft.com/office/drawing/2014/main" id="{E5F14C72-98E5-4A6C-BA03-5E105AA4D4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="" xmlns:a16="http://schemas.microsoft.com/office/drawing/2014/main" id="{9ACEF013-464E-44D2-9B83-863E69077E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="" xmlns:a16="http://schemas.microsoft.com/office/drawing/2014/main" id="{3141F09F-05CE-4CE9-9F5A-861FBC31A83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="" xmlns:a16="http://schemas.microsoft.com/office/drawing/2014/main" id="{7ED70A3C-4B21-4941-9F11-00A51A748A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="" xmlns:a16="http://schemas.microsoft.com/office/drawing/2014/main" id="{11927814-33EF-4FBA-95F7-4138C1C7CE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="" xmlns:a16="http://schemas.microsoft.com/office/drawing/2014/main" id="{F4D2B900-3BAC-4EE3-AB6E-9F3212F4DC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="" xmlns:a16="http://schemas.microsoft.com/office/drawing/2014/main" id="{FB00017B-AD65-4759-8A6A-B03C70E07BA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="" xmlns:a16="http://schemas.microsoft.com/office/drawing/2014/main" id="{22C4A8E2-640F-4D30-99EC-A2D2B0FD6E5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="" xmlns:a16="http://schemas.microsoft.com/office/drawing/2014/main" id="{9492085E-DF05-4380-B8C2-93832478CFE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="" xmlns:a16="http://schemas.microsoft.com/office/drawing/2014/main" id="{49750F82-33DB-42EE-B31F-CC5DE7EBA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="" xmlns:a16="http://schemas.microsoft.com/office/drawing/2014/main" id="{60B9848F-8B4C-4440-9BF6-98A4F3F72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="" xmlns:a16="http://schemas.microsoft.com/office/drawing/2014/main" id="{E7AA0900-78F5-4163-807F-3DEE6DCBB1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="" xmlns:a16="http://schemas.microsoft.com/office/drawing/2014/main" id="{0F627689-9632-474B-B3A8-EC1A82A36E6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="" xmlns:a16="http://schemas.microsoft.com/office/drawing/2014/main" id="{71C6CB03-F81D-48A2-BF05-98D4EF2CC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="" xmlns:a16="http://schemas.microsoft.com/office/drawing/2014/main" id="{12FB4D2F-4789-48A1-A4AA-F318ED2BA5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="" xmlns:a16="http://schemas.microsoft.com/office/drawing/2014/main" id="{64B8907A-2A80-490C-AACF-678CA6DE19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="" xmlns:a16="http://schemas.microsoft.com/office/drawing/2014/main" id="{A175CCF3-4796-4C76-A92E-B495335FB45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="" xmlns:a16="http://schemas.microsoft.com/office/drawing/2014/main" id="{8CFC6D15-64F3-449C-8C0B-3FCB2976D2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="" xmlns:a16="http://schemas.microsoft.com/office/drawing/2014/main" id="{008AA4A6-DD28-4235-AAE3-CC28DF8343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="" xmlns:a16="http://schemas.microsoft.com/office/drawing/2014/main" id="{3D393E8B-AAB8-4606-A4FA-815EDABDD1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="" xmlns:a16="http://schemas.microsoft.com/office/drawing/2014/main" id="{8BA7B770-7EB6-4AC1-B028-9C45DEE440E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="" xmlns:a16="http://schemas.microsoft.com/office/drawing/2014/main" id="{D87B822C-3951-4E65-A45D-7160FAC3FD0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="" xmlns:a16="http://schemas.microsoft.com/office/drawing/2014/main" id="{54B9CDF0-DC54-4868-B60A-6840FDE6A2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="" xmlns:a16="http://schemas.microsoft.com/office/drawing/2014/main" id="{3706BEC8-029B-4E0F-A55F-A552E1DE26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="" xmlns:a16="http://schemas.microsoft.com/office/drawing/2014/main" id="{25EBA5EB-4807-4E96-BA08-B6B74AE040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="" xmlns:a16="http://schemas.microsoft.com/office/drawing/2014/main" id="{5548885E-CABE-42B5-B06A-1E6B9B19811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262" y="931970"/>
            <a:ext cx="3950731" cy="169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- </a:t>
            </a:r>
            <a:r>
              <a:rPr lang="en-US" sz="20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Tạo</a:t>
            </a: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cửa</a:t>
            </a: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sổ</a:t>
            </a: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+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vi-V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Tạo thư viện cho các lệnh </a:t>
            </a:r>
            <a:endParaRPr lang="en-US" sz="2000" dirty="0" smtClean="0">
              <a:solidFill>
                <a:schemeClr val="bg2">
                  <a:lumMod val="20000"/>
                  <a:lumOff val="80000"/>
                </a:schemeClr>
              </a:solidFill>
              <a:latin typeface="Arial (Body)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+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Tạo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cửa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sổ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 (Body)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266" y="1858179"/>
            <a:ext cx="2932981" cy="1423322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0" y="2019739"/>
            <a:ext cx="2636748" cy="1104996"/>
          </a:xfrm>
          <a:prstGeom prst="rect">
            <a:avLst/>
          </a:prstGeom>
        </p:spPr>
      </p:pic>
      <p:sp>
        <p:nvSpPr>
          <p:cNvPr id="172" name="Rounded Rectangle 171"/>
          <p:cNvSpPr/>
          <p:nvPr/>
        </p:nvSpPr>
        <p:spPr>
          <a:xfrm>
            <a:off x="1406106" y="3804249"/>
            <a:ext cx="5684807" cy="1764103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95" y="3950262"/>
            <a:ext cx="5372566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07557">
            <a:off x="-96330" y="-108165"/>
            <a:ext cx="2243670" cy="1428288"/>
          </a:xfrm>
        </p:spPr>
        <p:txBody>
          <a:bodyPr/>
          <a:lstStyle/>
          <a:p>
            <a:r>
              <a:rPr lang="en-US" dirty="0" smtClean="0">
                <a:latin typeface="Bauhaus 93" panose="04030905020B02020C02" pitchFamily="82" charset="0"/>
              </a:rPr>
              <a:t>Code #2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2316" y="1744390"/>
            <a:ext cx="1867616" cy="982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Menu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+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nút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0629" y="970401"/>
            <a:ext cx="6047258" cy="4796286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89" y="1207699"/>
            <a:ext cx="5431673" cy="433470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18053" y="3631721"/>
            <a:ext cx="5348377" cy="2570671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86" y="3750591"/>
            <a:ext cx="4950944" cy="237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60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36933">
            <a:off x="-159588" y="5749"/>
            <a:ext cx="2212674" cy="1456267"/>
          </a:xfrm>
        </p:spPr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Code </a:t>
            </a:r>
            <a:r>
              <a:rPr lang="en-US" dirty="0" smtClean="0">
                <a:latin typeface="Bauhaus 93" panose="04030905020B02020C02" pitchFamily="82" charset="0"/>
              </a:rPr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8962" y="1104181"/>
            <a:ext cx="2471468" cy="14883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Nút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start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Xoá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Menu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cửa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sổ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mới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9762" y="1373282"/>
            <a:ext cx="5514773" cy="1499314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85" y="1514667"/>
            <a:ext cx="5206339" cy="117677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157888" y="3407435"/>
            <a:ext cx="5718693" cy="2919578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65" y="3593360"/>
            <a:ext cx="5383040" cy="25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2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878398">
            <a:off x="-120853" y="-80513"/>
            <a:ext cx="2493119" cy="1456267"/>
          </a:xfrm>
        </p:spPr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Code </a:t>
            </a:r>
            <a:r>
              <a:rPr lang="en-US" dirty="0" smtClean="0">
                <a:latin typeface="Bauhaus 93" panose="04030905020B02020C02" pitchFamily="82" charset="0"/>
              </a:rPr>
              <a:t>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1808" y="1140015"/>
            <a:ext cx="3851692" cy="1489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- </a:t>
            </a:r>
            <a:r>
              <a:rPr lang="en-US" sz="20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Tạo</a:t>
            </a: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vùng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gõ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văn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bản</a:t>
            </a:r>
            <a:endParaRPr lang="en-US" sz="2000" b="1" dirty="0" smtClean="0">
              <a:solidFill>
                <a:schemeClr val="bg2">
                  <a:lumMod val="20000"/>
                  <a:lumOff val="80000"/>
                </a:schemeClr>
              </a:solidFill>
              <a:latin typeface="Arial (Body)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+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Tạo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vùng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gõ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văn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bản</a:t>
            </a:r>
            <a:endParaRPr lang="en-US" sz="2000" dirty="0" smtClean="0">
              <a:solidFill>
                <a:schemeClr val="bg2">
                  <a:lumMod val="20000"/>
                  <a:lumOff val="80000"/>
                </a:schemeClr>
              </a:solidFill>
              <a:latin typeface="Arial (Body)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+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Tạo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thanh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trượt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 (Body)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0629" y="1449238"/>
            <a:ext cx="4896309" cy="3350511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3" y="1630391"/>
            <a:ext cx="4335442" cy="29883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106839" y="3658529"/>
            <a:ext cx="5253486" cy="2707766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78" y="3881887"/>
            <a:ext cx="4852793" cy="232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254665">
            <a:off x="-130132" y="124633"/>
            <a:ext cx="2133432" cy="14562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uhaus 93" panose="04030905020B02020C02" pitchFamily="82" charset="0"/>
              </a:rPr>
              <a:t>Code #5</a:t>
            </a:r>
            <a:endParaRPr lang="ru-RU" dirty="0"/>
          </a:p>
        </p:txBody>
      </p: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CFEF753B-CA1B-4178-80F5-095B7FEA2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="" xmlns:a16="http://schemas.microsoft.com/office/drawing/2014/main" id="{86C68ECC-F0A0-411E-A303-6DC0707A36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="" xmlns:a16="http://schemas.microsoft.com/office/drawing/2014/main" id="{6A21E140-4ECB-4C42-BDC7-F4351513DA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="" xmlns:a16="http://schemas.microsoft.com/office/drawing/2014/main" id="{2940CFC5-AC4C-4746-A3B9-3DD434FF6D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="" xmlns:a16="http://schemas.microsoft.com/office/drawing/2014/main" id="{6EC95677-9C92-4D0D-91D4-E07380F2502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="" xmlns:a16="http://schemas.microsoft.com/office/drawing/2014/main" id="{097602B2-71E1-4395-9C47-DE48B712AE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="" xmlns:a16="http://schemas.microsoft.com/office/drawing/2014/main" id="{7FC50570-F1A9-4DB3-A64D-3A21A5888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="" xmlns:a16="http://schemas.microsoft.com/office/drawing/2014/main" id="{88E4F209-3FDA-4C17-A86D-59990132FF4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="" xmlns:a16="http://schemas.microsoft.com/office/drawing/2014/main" id="{9950C402-F8DC-4C99-90A8-CD67BDEC6C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="" xmlns:a16="http://schemas.microsoft.com/office/drawing/2014/main" id="{76483FEF-FBDD-456C-AD52-B6D166FB1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="" xmlns:a16="http://schemas.microsoft.com/office/drawing/2014/main" id="{DA316CA5-D470-4E6D-A6E8-D35DB7725D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="" xmlns:a16="http://schemas.microsoft.com/office/drawing/2014/main" id="{8BFA4937-71AA-4400-8DCD-20E5DF0501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="" xmlns:a16="http://schemas.microsoft.com/office/drawing/2014/main" id="{768FA0D4-7119-47B3-8329-097877077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="" xmlns:a16="http://schemas.microsoft.com/office/drawing/2014/main" id="{62C433AC-8114-47CC-9467-FCB5FE9807B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="" xmlns:a16="http://schemas.microsoft.com/office/drawing/2014/main" id="{BF9CB489-BA36-4004-A019-75FBA23CCB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="" xmlns:a16="http://schemas.microsoft.com/office/drawing/2014/main" id="{B4C060E4-E790-4A31-B683-EA834FCF4E2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="" xmlns:a16="http://schemas.microsoft.com/office/drawing/2014/main" id="{13F00D2A-400F-4678-BB33-16B61650F4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="" xmlns:a16="http://schemas.microsoft.com/office/drawing/2014/main" id="{46AABFD4-3727-4DF4-933A-C0A090248A8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="" xmlns:a16="http://schemas.microsoft.com/office/drawing/2014/main" id="{6CC40A87-D067-41BF-B368-A197EC0D9D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="" xmlns:a16="http://schemas.microsoft.com/office/drawing/2014/main" id="{E116F92B-7098-4139-AC77-75B4CE3323F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="" xmlns:a16="http://schemas.microsoft.com/office/drawing/2014/main" id="{CFDF485C-38E7-4C0D-A2A7-3F1DE3B918A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="" xmlns:a16="http://schemas.microsoft.com/office/drawing/2014/main" id="{BF6DBD12-21A0-4F07-953F-D3B3486C15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554F4E42-5B16-41F4-8FF4-2EB134C1FE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6F4CC20F-EBF6-4AFE-9A4F-68ACC7513B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="" xmlns:a16="http://schemas.microsoft.com/office/drawing/2014/main" id="{FA745DE2-9816-4D5B-BB41-BE1874612FF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="" xmlns:a16="http://schemas.microsoft.com/office/drawing/2014/main" id="{D5B5D721-5554-457C-BE2F-BCA2505CAD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="" xmlns:a16="http://schemas.microsoft.com/office/drawing/2014/main" id="{BAFF390C-48FB-4FA5-998E-6DDDF9D2B4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="" xmlns:a16="http://schemas.microsoft.com/office/drawing/2014/main" id="{F4B2E647-1CF4-4AF8-9AF5-8EAB6D6E88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="" xmlns:a16="http://schemas.microsoft.com/office/drawing/2014/main" id="{46DA8C50-AA32-47D8-8DCB-DE9624E60E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="" xmlns:a16="http://schemas.microsoft.com/office/drawing/2014/main" id="{51ED6412-8EBC-4680-B7D2-65A4F73BBBD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="" xmlns:a16="http://schemas.microsoft.com/office/drawing/2014/main" id="{2983F033-A214-4959-956E-4B50B7AC66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="" xmlns:a16="http://schemas.microsoft.com/office/drawing/2014/main" id="{A77F30C3-5A8C-4BEB-95C1-A7B9C0961F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="" xmlns:a16="http://schemas.microsoft.com/office/drawing/2014/main" id="{99A432F5-9A86-437C-8108-7945FA72EC4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="" xmlns:a16="http://schemas.microsoft.com/office/drawing/2014/main" id="{4F8B1465-BA18-4D1C-ADED-D4BAA7638A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="" xmlns:a16="http://schemas.microsoft.com/office/drawing/2014/main" id="{45DD7842-E27E-4461-B9C8-63AD2F0C44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="" xmlns:a16="http://schemas.microsoft.com/office/drawing/2014/main" id="{3C45934F-49A5-4EDB-A9A3-5540D74AB1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="" xmlns:a16="http://schemas.microsoft.com/office/drawing/2014/main" id="{EEF9B0E3-0DC0-4D03-A02B-8F62D905F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="" xmlns:a16="http://schemas.microsoft.com/office/drawing/2014/main" id="{2B1998C4-BF81-4332-A399-AD43467F677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="" xmlns:a16="http://schemas.microsoft.com/office/drawing/2014/main" id="{44CFAF52-7684-46F2-8DFD-70A7F36DB0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="" xmlns:a16="http://schemas.microsoft.com/office/drawing/2014/main" id="{93EFB5D1-BDF7-40B6-BBEA-D489CE79F15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="" xmlns:a16="http://schemas.microsoft.com/office/drawing/2014/main" id="{B5A98777-A259-461F-A9B2-21DFC45C17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="" xmlns:a16="http://schemas.microsoft.com/office/drawing/2014/main" id="{0F795195-D966-482A-8D47-6265C00F6D0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="" xmlns:a16="http://schemas.microsoft.com/office/drawing/2014/main" id="{6E881E12-FFE1-441E-B36B-804289472B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="" xmlns:a16="http://schemas.microsoft.com/office/drawing/2014/main" id="{61DBEB97-C3B3-4646-9760-227E20B155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="" xmlns:a16="http://schemas.microsoft.com/office/drawing/2014/main" id="{0BA17FBA-A611-4CA2-9CDC-E073B889C4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="" xmlns:a16="http://schemas.microsoft.com/office/drawing/2014/main" id="{1B66F6D2-50DA-4E7A-8583-E9159CD962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="" xmlns:a16="http://schemas.microsoft.com/office/drawing/2014/main" id="{DD181CC7-8652-404A-B5C7-58004FD15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="" xmlns:a16="http://schemas.microsoft.com/office/drawing/2014/main" id="{75706D69-47CD-47E3-83C9-EDB4EAF58C8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="" xmlns:a16="http://schemas.microsoft.com/office/drawing/2014/main" id="{2ADC21AA-CD21-436C-A9D7-DC4167E500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="" xmlns:a16="http://schemas.microsoft.com/office/drawing/2014/main" id="{4702CCCC-772F-4AF1-8201-73C2537110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="" xmlns:a16="http://schemas.microsoft.com/office/drawing/2014/main" id="{62AAD2B7-288B-42CF-804B-E33B84D747A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="" xmlns:a16="http://schemas.microsoft.com/office/drawing/2014/main" id="{D51CCD7B-95EB-4EE4-BAED-4308C80BF3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="" xmlns:a16="http://schemas.microsoft.com/office/drawing/2014/main" id="{F92C4B5C-D0FB-4C0A-B5FA-2C7DDF7625C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="" xmlns:a16="http://schemas.microsoft.com/office/drawing/2014/main" id="{64D2931E-A280-496D-99C1-5C2A820CB4D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="" xmlns:a16="http://schemas.microsoft.com/office/drawing/2014/main" id="{ED33CBE3-55B1-43CF-96B9-2E994EBCEA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="" xmlns:a16="http://schemas.microsoft.com/office/drawing/2014/main" id="{16C6D563-A48C-4E6B-AE46-2CCE38A660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="" xmlns:a16="http://schemas.microsoft.com/office/drawing/2014/main" id="{AD0ABECB-C92E-4F76-89A6-1334939CDF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="" xmlns:a16="http://schemas.microsoft.com/office/drawing/2014/main" id="{8C258514-FFA8-4DE3-9B25-D55705AC3BD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="" xmlns:a16="http://schemas.microsoft.com/office/drawing/2014/main" id="{C2B9E312-EEBF-4783-B25E-D7DD0D6E712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="" xmlns:a16="http://schemas.microsoft.com/office/drawing/2014/main" id="{7CB21139-A4D5-4D0F-9AD0-868FFC4240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="" xmlns:a16="http://schemas.microsoft.com/office/drawing/2014/main" id="{E72FF9AC-BC86-42FD-8DF7-72429C958C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="" xmlns:a16="http://schemas.microsoft.com/office/drawing/2014/main" id="{23D09EAB-27F8-4FAC-91C2-4942ABA7408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="" xmlns:a16="http://schemas.microsoft.com/office/drawing/2014/main" id="{10D82CB2-C309-4CCD-9FB1-EF8F4407EC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="" xmlns:a16="http://schemas.microsoft.com/office/drawing/2014/main" id="{3625D6FE-BC58-4E33-B4E9-282D5CB75E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="" xmlns:a16="http://schemas.microsoft.com/office/drawing/2014/main" id="{2158CF66-DCD3-4627-9675-61B42A3037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="" xmlns:a16="http://schemas.microsoft.com/office/drawing/2014/main" id="{44ED85B9-D0C1-4222-B4BC-E81876EC38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="" xmlns:a16="http://schemas.microsoft.com/office/drawing/2014/main" id="{1299F075-06C0-46B8-A3F7-1D7E8D6001D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="" xmlns:a16="http://schemas.microsoft.com/office/drawing/2014/main" id="{AEA87578-2C04-4651-A5BF-81D06050C9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="" xmlns:a16="http://schemas.microsoft.com/office/drawing/2014/main" id="{12A8551E-D8EB-40F2-AD25-87484A17D2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="" xmlns:a16="http://schemas.microsoft.com/office/drawing/2014/main" id="{AC1E0E32-3B75-404A-9165-57337825085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="" xmlns:a16="http://schemas.microsoft.com/office/drawing/2014/main" id="{4A410333-16BA-443A-B24F-418ED77536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="" xmlns:a16="http://schemas.microsoft.com/office/drawing/2014/main" id="{271589D1-7914-4EA7-B6B4-C1E7EA5FE67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="" xmlns:a16="http://schemas.microsoft.com/office/drawing/2014/main" id="{E62A5ACA-F5D5-41F3-9549-06DB799C4D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="" xmlns:a16="http://schemas.microsoft.com/office/drawing/2014/main" id="{EA254CA6-3565-4CD0-8BEB-C94A533C01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="" xmlns:a16="http://schemas.microsoft.com/office/drawing/2014/main" id="{E62203F9-E5BE-44F8-8D43-31EEF85E922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="" xmlns:a16="http://schemas.microsoft.com/office/drawing/2014/main" id="{FC43FC58-4722-4D22-88C1-652EB165851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="" xmlns:a16="http://schemas.microsoft.com/office/drawing/2014/main" id="{D4C87F1C-06F8-43CD-8920-F525A5504B5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="" xmlns:a16="http://schemas.microsoft.com/office/drawing/2014/main" id="{F75BF2BA-0DFF-4812-986E-9F2286A9F46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="" xmlns:a16="http://schemas.microsoft.com/office/drawing/2014/main" id="{7B79CBCB-DE00-4F16-A2FC-E54EF816BA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="" xmlns:a16="http://schemas.microsoft.com/office/drawing/2014/main" id="{DEA1374B-AC49-4266-965E-1F9CD9E53BC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="" xmlns:a16="http://schemas.microsoft.com/office/drawing/2014/main" id="{325DE178-9F40-48D5-B0A9-4B032474225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="" xmlns:a16="http://schemas.microsoft.com/office/drawing/2014/main" id="{29858C9E-401F-4216-8087-A25D1B5881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="" xmlns:a16="http://schemas.microsoft.com/office/drawing/2014/main" id="{D963FBC5-E6AD-44F8-AF49-6F5B5BF9DB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="" xmlns:a16="http://schemas.microsoft.com/office/drawing/2014/main" id="{EF1F68DE-2C0A-4FBF-8033-8DFBB75AE2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="" xmlns:a16="http://schemas.microsoft.com/office/drawing/2014/main" id="{1C147FEA-3E5D-4830-B91C-78418FE209F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="" xmlns:a16="http://schemas.microsoft.com/office/drawing/2014/main" id="{C91F075D-8726-4FD6-BE73-EDCD760730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="" xmlns:a16="http://schemas.microsoft.com/office/drawing/2014/main" id="{0BDE3685-352D-4E32-9662-2C6C92E20F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="" xmlns:a16="http://schemas.microsoft.com/office/drawing/2014/main" id="{10A2922F-AA86-4B02-80C4-409D71A0AD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="" xmlns:a16="http://schemas.microsoft.com/office/drawing/2014/main" id="{A23C72B0-E133-40CF-A094-E239AD994B2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="" xmlns:a16="http://schemas.microsoft.com/office/drawing/2014/main" id="{63F2DFC9-23E2-4429-911D-AA55B034054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="" xmlns:a16="http://schemas.microsoft.com/office/drawing/2014/main" id="{E71590EC-7AA6-47B3-AFF5-6E9A1B8B1C7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="" xmlns:a16="http://schemas.microsoft.com/office/drawing/2014/main" id="{23C6AC81-5D5E-4224-B222-B731E90F1C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="" xmlns:a16="http://schemas.microsoft.com/office/drawing/2014/main" id="{164FB43F-3082-49BF-A7C5-72A42773D43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="" xmlns:a16="http://schemas.microsoft.com/office/drawing/2014/main" id="{C9F3EE03-5655-4428-86AC-F579E8F339B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="" xmlns:a16="http://schemas.microsoft.com/office/drawing/2014/main" id="{EF7335E6-5FFD-4206-9AF0-1791A88C9A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="" xmlns:a16="http://schemas.microsoft.com/office/drawing/2014/main" id="{CE837EB7-EE63-4B6B-9334-1B8055AD9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="" xmlns:a16="http://schemas.microsoft.com/office/drawing/2014/main" id="{4EE8D5FB-B44C-43C8-A4F4-D786090733F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="" xmlns:a16="http://schemas.microsoft.com/office/drawing/2014/main" id="{8847AA0E-6A2D-41F5-A9B5-3A2F3B8752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="" xmlns:a16="http://schemas.microsoft.com/office/drawing/2014/main" id="{9E4D651B-C768-4CBE-B971-A3CA38D803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="" xmlns:a16="http://schemas.microsoft.com/office/drawing/2014/main" id="{913496D3-4182-4D80-9A16-89DBB74086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="" xmlns:a16="http://schemas.microsoft.com/office/drawing/2014/main" id="{088D4C91-F0F7-4549-B54A-CC855FD3A78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="" xmlns:a16="http://schemas.microsoft.com/office/drawing/2014/main" id="{84885948-783E-4197-B942-2DDCD542EA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="" xmlns:a16="http://schemas.microsoft.com/office/drawing/2014/main" id="{2837E330-008B-45A6-98A5-CE7D6FBBE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="" xmlns:a16="http://schemas.microsoft.com/office/drawing/2014/main" id="{DD807602-B947-4984-8017-D89F3B0ADB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="" xmlns:a16="http://schemas.microsoft.com/office/drawing/2014/main" id="{57AA37C4-9C24-41F1-98CA-BBD9BE1595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="" xmlns:a16="http://schemas.microsoft.com/office/drawing/2014/main" id="{692CF8CD-056F-4556-939F-1EFF0FECEC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="" xmlns:a16="http://schemas.microsoft.com/office/drawing/2014/main" id="{A29F3FAC-18B2-4886-9A93-44B7AD01DF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="" xmlns:a16="http://schemas.microsoft.com/office/drawing/2014/main" id="{35B536E5-4149-49B5-8119-04FF4A5ACF3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="" xmlns:a16="http://schemas.microsoft.com/office/drawing/2014/main" id="{4A2B8B6A-D5D3-4DAA-AB4B-A1C1086B40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="" xmlns:a16="http://schemas.microsoft.com/office/drawing/2014/main" id="{F8E4C672-BE9E-4026-992B-B2FE6C13618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="" xmlns:a16="http://schemas.microsoft.com/office/drawing/2014/main" id="{AC36DA4E-F1E7-4B68-ADA1-4F132BDCF2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="" xmlns:a16="http://schemas.microsoft.com/office/drawing/2014/main" id="{EB5D2532-6A77-4DE1-8BB0-37AA33FD9F2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="" xmlns:a16="http://schemas.microsoft.com/office/drawing/2014/main" id="{BF234A36-BE57-450D-BDA2-AD70152CF5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="" xmlns:a16="http://schemas.microsoft.com/office/drawing/2014/main" id="{D461473E-1290-4BD0-B4DF-3C95DCE0F6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="" xmlns:a16="http://schemas.microsoft.com/office/drawing/2014/main" id="{50325318-A62D-4427-B613-AF5E076E3D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="" xmlns:a16="http://schemas.microsoft.com/office/drawing/2014/main" id="{3F928DB9-6B46-43EF-A7CF-C4B9830CA51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="" xmlns:a16="http://schemas.microsoft.com/office/drawing/2014/main" id="{BA011901-65F6-4D44-BD40-744878B6B2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="" xmlns:a16="http://schemas.microsoft.com/office/drawing/2014/main" id="{E838496B-B788-4873-9E1C-9B4442984E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="" xmlns:a16="http://schemas.microsoft.com/office/drawing/2014/main" id="{A15262F7-23A5-4A6B-BD2C-44CF82ECDE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="" xmlns:a16="http://schemas.microsoft.com/office/drawing/2014/main" id="{B5857A42-75EB-4FF2-AF41-2D612A687D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="" xmlns:a16="http://schemas.microsoft.com/office/drawing/2014/main" id="{3FC449E1-9573-406B-A201-3E897E668A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="" xmlns:a16="http://schemas.microsoft.com/office/drawing/2014/main" id="{71001847-954F-46EC-97E7-E38732517B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="" xmlns:a16="http://schemas.microsoft.com/office/drawing/2014/main" id="{F3B040FD-D427-4F90-8CFC-D4295224879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="" xmlns:a16="http://schemas.microsoft.com/office/drawing/2014/main" id="{975C627A-78ED-4D2B-9F9E-26BE2C0A75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="" xmlns:a16="http://schemas.microsoft.com/office/drawing/2014/main" id="{2523831A-B9F1-40EF-B113-873BEFA6609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="" xmlns:a16="http://schemas.microsoft.com/office/drawing/2014/main" id="{07483313-610C-403C-811D-EE70A78046D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="" xmlns:a16="http://schemas.microsoft.com/office/drawing/2014/main" id="{E1CE5A29-BB15-441C-B3CD-3D3EE2163D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="" xmlns:a16="http://schemas.microsoft.com/office/drawing/2014/main" id="{E476D005-3155-4DEF-88DE-068B497DED9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="" xmlns:a16="http://schemas.microsoft.com/office/drawing/2014/main" id="{2628975E-6165-407B-8A45-7F23746BCC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="" xmlns:a16="http://schemas.microsoft.com/office/drawing/2014/main" id="{6A69F000-3171-47D5-8EFE-4F201716C0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="" xmlns:a16="http://schemas.microsoft.com/office/drawing/2014/main" id="{60092325-1C07-4FBC-9C9C-42244C9B9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="" xmlns:a16="http://schemas.microsoft.com/office/drawing/2014/main" id="{2A33CB00-75FF-4DFF-9D6A-CEF5EA2E26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="" xmlns:a16="http://schemas.microsoft.com/office/drawing/2014/main" id="{139B85FF-580E-435C-8523-23A0352695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="" xmlns:a16="http://schemas.microsoft.com/office/drawing/2014/main" id="{C53E7419-AF0F-4B69-88BF-853EDC328C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="" xmlns:a16="http://schemas.microsoft.com/office/drawing/2014/main" id="{052C8AEF-9C9D-4737-BA0F-DBB3BF0C04C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="" xmlns:a16="http://schemas.microsoft.com/office/drawing/2014/main" id="{6ADDDBC2-F0DB-4038-98D0-B38749D8C0E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="" xmlns:a16="http://schemas.microsoft.com/office/drawing/2014/main" id="{E5F14C72-98E5-4A6C-BA03-5E105AA4D4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="" xmlns:a16="http://schemas.microsoft.com/office/drawing/2014/main" id="{9ACEF013-464E-44D2-9B83-863E69077E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="" xmlns:a16="http://schemas.microsoft.com/office/drawing/2014/main" id="{3141F09F-05CE-4CE9-9F5A-861FBC31A83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="" xmlns:a16="http://schemas.microsoft.com/office/drawing/2014/main" id="{7ED70A3C-4B21-4941-9F11-00A51A748A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="" xmlns:a16="http://schemas.microsoft.com/office/drawing/2014/main" id="{11927814-33EF-4FBA-95F7-4138C1C7CE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="" xmlns:a16="http://schemas.microsoft.com/office/drawing/2014/main" id="{F4D2B900-3BAC-4EE3-AB6E-9F3212F4DC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="" xmlns:a16="http://schemas.microsoft.com/office/drawing/2014/main" id="{FB00017B-AD65-4759-8A6A-B03C70E07BA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="" xmlns:a16="http://schemas.microsoft.com/office/drawing/2014/main" id="{22C4A8E2-640F-4D30-99EC-A2D2B0FD6E5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="" xmlns:a16="http://schemas.microsoft.com/office/drawing/2014/main" id="{9492085E-DF05-4380-B8C2-93832478CFE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="" xmlns:a16="http://schemas.microsoft.com/office/drawing/2014/main" id="{49750F82-33DB-42EE-B31F-CC5DE7EBA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="" xmlns:a16="http://schemas.microsoft.com/office/drawing/2014/main" id="{60B9848F-8B4C-4440-9BF6-98A4F3F72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="" xmlns:a16="http://schemas.microsoft.com/office/drawing/2014/main" id="{E7AA0900-78F5-4163-807F-3DEE6DCBB1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="" xmlns:a16="http://schemas.microsoft.com/office/drawing/2014/main" id="{0F627689-9632-474B-B3A8-EC1A82A36E6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="" xmlns:a16="http://schemas.microsoft.com/office/drawing/2014/main" id="{71C6CB03-F81D-48A2-BF05-98D4EF2CC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="" xmlns:a16="http://schemas.microsoft.com/office/drawing/2014/main" id="{12FB4D2F-4789-48A1-A4AA-F318ED2BA5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="" xmlns:a16="http://schemas.microsoft.com/office/drawing/2014/main" id="{64B8907A-2A80-490C-AACF-678CA6DE19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="" xmlns:a16="http://schemas.microsoft.com/office/drawing/2014/main" id="{A175CCF3-4796-4C76-A92E-B495335FB45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="" xmlns:a16="http://schemas.microsoft.com/office/drawing/2014/main" id="{8CFC6D15-64F3-449C-8C0B-3FCB2976D2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="" xmlns:a16="http://schemas.microsoft.com/office/drawing/2014/main" id="{008AA4A6-DD28-4235-AAE3-CC28DF8343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="" xmlns:a16="http://schemas.microsoft.com/office/drawing/2014/main" id="{3D393E8B-AAB8-4606-A4FA-815EDABDD1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="" xmlns:a16="http://schemas.microsoft.com/office/drawing/2014/main" id="{8BA7B770-7EB6-4AC1-B028-9C45DEE440E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="" xmlns:a16="http://schemas.microsoft.com/office/drawing/2014/main" id="{D87B822C-3951-4E65-A45D-7160FAC3FD0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="" xmlns:a16="http://schemas.microsoft.com/office/drawing/2014/main" id="{54B9CDF0-DC54-4868-B60A-6840FDE6A2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="" xmlns:a16="http://schemas.microsoft.com/office/drawing/2014/main" id="{3706BEC8-029B-4E0F-A55F-A552E1DE26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="" xmlns:a16="http://schemas.microsoft.com/office/drawing/2014/main" id="{25EBA5EB-4807-4E96-BA08-B6B74AE040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="" xmlns:a16="http://schemas.microsoft.com/office/drawing/2014/main" id="{5548885E-CABE-42B5-B06A-1E6B9B19811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5061" y="960146"/>
            <a:ext cx="2693095" cy="169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Combobox</a:t>
            </a:r>
            <a:endParaRPr lang="en-US" sz="2400" b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Thêm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ngôn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ngữ</a:t>
            </a:r>
            <a:endParaRPr lang="en-US" sz="24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Combobox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103517" y="1508132"/>
            <a:ext cx="6314536" cy="3479679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6418053" y="3998487"/>
            <a:ext cx="5508001" cy="2681566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73" y="4107949"/>
            <a:ext cx="5105812" cy="2439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6" y="1656116"/>
            <a:ext cx="5824415" cy="31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8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696262">
            <a:off x="-130132" y="124633"/>
            <a:ext cx="2133432" cy="14562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uhaus 93" panose="04030905020B02020C02" pitchFamily="82" charset="0"/>
              </a:rPr>
              <a:t>Code #6</a:t>
            </a:r>
            <a:endParaRPr lang="ru-RU" dirty="0"/>
          </a:p>
        </p:txBody>
      </p: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CFEF753B-CA1B-4178-80F5-095B7FEA2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="" xmlns:a16="http://schemas.microsoft.com/office/drawing/2014/main" id="{86C68ECC-F0A0-411E-A303-6DC0707A36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="" xmlns:a16="http://schemas.microsoft.com/office/drawing/2014/main" id="{6A21E140-4ECB-4C42-BDC7-F4351513DA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="" xmlns:a16="http://schemas.microsoft.com/office/drawing/2014/main" id="{2940CFC5-AC4C-4746-A3B9-3DD434FF6D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="" xmlns:a16="http://schemas.microsoft.com/office/drawing/2014/main" id="{6EC95677-9C92-4D0D-91D4-E07380F2502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="" xmlns:a16="http://schemas.microsoft.com/office/drawing/2014/main" id="{097602B2-71E1-4395-9C47-DE48B712AE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="" xmlns:a16="http://schemas.microsoft.com/office/drawing/2014/main" id="{7FC50570-F1A9-4DB3-A64D-3A21A5888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="" xmlns:a16="http://schemas.microsoft.com/office/drawing/2014/main" id="{88E4F209-3FDA-4C17-A86D-59990132FF4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="" xmlns:a16="http://schemas.microsoft.com/office/drawing/2014/main" id="{9950C402-F8DC-4C99-90A8-CD67BDEC6C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="" xmlns:a16="http://schemas.microsoft.com/office/drawing/2014/main" id="{76483FEF-FBDD-456C-AD52-B6D166FB1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="" xmlns:a16="http://schemas.microsoft.com/office/drawing/2014/main" id="{DA316CA5-D470-4E6D-A6E8-D35DB7725D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="" xmlns:a16="http://schemas.microsoft.com/office/drawing/2014/main" id="{8BFA4937-71AA-4400-8DCD-20E5DF0501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="" xmlns:a16="http://schemas.microsoft.com/office/drawing/2014/main" id="{768FA0D4-7119-47B3-8329-097877077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="" xmlns:a16="http://schemas.microsoft.com/office/drawing/2014/main" id="{62C433AC-8114-47CC-9467-FCB5FE9807B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="" xmlns:a16="http://schemas.microsoft.com/office/drawing/2014/main" id="{BF9CB489-BA36-4004-A019-75FBA23CCB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="" xmlns:a16="http://schemas.microsoft.com/office/drawing/2014/main" id="{B4C060E4-E790-4A31-B683-EA834FCF4E2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="" xmlns:a16="http://schemas.microsoft.com/office/drawing/2014/main" id="{13F00D2A-400F-4678-BB33-16B61650F4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="" xmlns:a16="http://schemas.microsoft.com/office/drawing/2014/main" id="{46AABFD4-3727-4DF4-933A-C0A090248A8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="" xmlns:a16="http://schemas.microsoft.com/office/drawing/2014/main" id="{6CC40A87-D067-41BF-B368-A197EC0D9D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="" xmlns:a16="http://schemas.microsoft.com/office/drawing/2014/main" id="{E116F92B-7098-4139-AC77-75B4CE3323F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="" xmlns:a16="http://schemas.microsoft.com/office/drawing/2014/main" id="{CFDF485C-38E7-4C0D-A2A7-3F1DE3B918A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="" xmlns:a16="http://schemas.microsoft.com/office/drawing/2014/main" id="{BF6DBD12-21A0-4F07-953F-D3B3486C15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554F4E42-5B16-41F4-8FF4-2EB134C1FE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6F4CC20F-EBF6-4AFE-9A4F-68ACC7513B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="" xmlns:a16="http://schemas.microsoft.com/office/drawing/2014/main" id="{FA745DE2-9816-4D5B-BB41-BE1874612FF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="" xmlns:a16="http://schemas.microsoft.com/office/drawing/2014/main" id="{D5B5D721-5554-457C-BE2F-BCA2505CAD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="" xmlns:a16="http://schemas.microsoft.com/office/drawing/2014/main" id="{BAFF390C-48FB-4FA5-998E-6DDDF9D2B4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="" xmlns:a16="http://schemas.microsoft.com/office/drawing/2014/main" id="{F4B2E647-1CF4-4AF8-9AF5-8EAB6D6E88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="" xmlns:a16="http://schemas.microsoft.com/office/drawing/2014/main" id="{46DA8C50-AA32-47D8-8DCB-DE9624E60E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="" xmlns:a16="http://schemas.microsoft.com/office/drawing/2014/main" id="{51ED6412-8EBC-4680-B7D2-65A4F73BBBD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="" xmlns:a16="http://schemas.microsoft.com/office/drawing/2014/main" id="{2983F033-A214-4959-956E-4B50B7AC66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="" xmlns:a16="http://schemas.microsoft.com/office/drawing/2014/main" id="{A77F30C3-5A8C-4BEB-95C1-A7B9C0961F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="" xmlns:a16="http://schemas.microsoft.com/office/drawing/2014/main" id="{99A432F5-9A86-437C-8108-7945FA72EC4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="" xmlns:a16="http://schemas.microsoft.com/office/drawing/2014/main" id="{4F8B1465-BA18-4D1C-ADED-D4BAA7638A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="" xmlns:a16="http://schemas.microsoft.com/office/drawing/2014/main" id="{45DD7842-E27E-4461-B9C8-63AD2F0C44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="" xmlns:a16="http://schemas.microsoft.com/office/drawing/2014/main" id="{3C45934F-49A5-4EDB-A9A3-5540D74AB1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="" xmlns:a16="http://schemas.microsoft.com/office/drawing/2014/main" id="{EEF9B0E3-0DC0-4D03-A02B-8F62D905F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="" xmlns:a16="http://schemas.microsoft.com/office/drawing/2014/main" id="{2B1998C4-BF81-4332-A399-AD43467F677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="" xmlns:a16="http://schemas.microsoft.com/office/drawing/2014/main" id="{44CFAF52-7684-46F2-8DFD-70A7F36DB0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="" xmlns:a16="http://schemas.microsoft.com/office/drawing/2014/main" id="{93EFB5D1-BDF7-40B6-BBEA-D489CE79F15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="" xmlns:a16="http://schemas.microsoft.com/office/drawing/2014/main" id="{B5A98777-A259-461F-A9B2-21DFC45C17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="" xmlns:a16="http://schemas.microsoft.com/office/drawing/2014/main" id="{0F795195-D966-482A-8D47-6265C00F6D0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="" xmlns:a16="http://schemas.microsoft.com/office/drawing/2014/main" id="{6E881E12-FFE1-441E-B36B-804289472B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="" xmlns:a16="http://schemas.microsoft.com/office/drawing/2014/main" id="{61DBEB97-C3B3-4646-9760-227E20B155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="" xmlns:a16="http://schemas.microsoft.com/office/drawing/2014/main" id="{0BA17FBA-A611-4CA2-9CDC-E073B889C4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="" xmlns:a16="http://schemas.microsoft.com/office/drawing/2014/main" id="{1B66F6D2-50DA-4E7A-8583-E9159CD962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="" xmlns:a16="http://schemas.microsoft.com/office/drawing/2014/main" id="{DD181CC7-8652-404A-B5C7-58004FD15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="" xmlns:a16="http://schemas.microsoft.com/office/drawing/2014/main" id="{75706D69-47CD-47E3-83C9-EDB4EAF58C8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="" xmlns:a16="http://schemas.microsoft.com/office/drawing/2014/main" id="{2ADC21AA-CD21-436C-A9D7-DC4167E500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="" xmlns:a16="http://schemas.microsoft.com/office/drawing/2014/main" id="{4702CCCC-772F-4AF1-8201-73C2537110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="" xmlns:a16="http://schemas.microsoft.com/office/drawing/2014/main" id="{62AAD2B7-288B-42CF-804B-E33B84D747A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="" xmlns:a16="http://schemas.microsoft.com/office/drawing/2014/main" id="{D51CCD7B-95EB-4EE4-BAED-4308C80BF3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="" xmlns:a16="http://schemas.microsoft.com/office/drawing/2014/main" id="{F92C4B5C-D0FB-4C0A-B5FA-2C7DDF7625C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="" xmlns:a16="http://schemas.microsoft.com/office/drawing/2014/main" id="{64D2931E-A280-496D-99C1-5C2A820CB4D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="" xmlns:a16="http://schemas.microsoft.com/office/drawing/2014/main" id="{ED33CBE3-55B1-43CF-96B9-2E994EBCEA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="" xmlns:a16="http://schemas.microsoft.com/office/drawing/2014/main" id="{16C6D563-A48C-4E6B-AE46-2CCE38A660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="" xmlns:a16="http://schemas.microsoft.com/office/drawing/2014/main" id="{AD0ABECB-C92E-4F76-89A6-1334939CDF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="" xmlns:a16="http://schemas.microsoft.com/office/drawing/2014/main" id="{8C258514-FFA8-4DE3-9B25-D55705AC3BD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="" xmlns:a16="http://schemas.microsoft.com/office/drawing/2014/main" id="{C2B9E312-EEBF-4783-B25E-D7DD0D6E712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="" xmlns:a16="http://schemas.microsoft.com/office/drawing/2014/main" id="{7CB21139-A4D5-4D0F-9AD0-868FFC4240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="" xmlns:a16="http://schemas.microsoft.com/office/drawing/2014/main" id="{E72FF9AC-BC86-42FD-8DF7-72429C958C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="" xmlns:a16="http://schemas.microsoft.com/office/drawing/2014/main" id="{23D09EAB-27F8-4FAC-91C2-4942ABA7408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="" xmlns:a16="http://schemas.microsoft.com/office/drawing/2014/main" id="{10D82CB2-C309-4CCD-9FB1-EF8F4407EC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="" xmlns:a16="http://schemas.microsoft.com/office/drawing/2014/main" id="{3625D6FE-BC58-4E33-B4E9-282D5CB75E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="" xmlns:a16="http://schemas.microsoft.com/office/drawing/2014/main" id="{2158CF66-DCD3-4627-9675-61B42A3037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="" xmlns:a16="http://schemas.microsoft.com/office/drawing/2014/main" id="{44ED85B9-D0C1-4222-B4BC-E81876EC38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="" xmlns:a16="http://schemas.microsoft.com/office/drawing/2014/main" id="{1299F075-06C0-46B8-A3F7-1D7E8D6001D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="" xmlns:a16="http://schemas.microsoft.com/office/drawing/2014/main" id="{AEA87578-2C04-4651-A5BF-81D06050C9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="" xmlns:a16="http://schemas.microsoft.com/office/drawing/2014/main" id="{12A8551E-D8EB-40F2-AD25-87484A17D2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="" xmlns:a16="http://schemas.microsoft.com/office/drawing/2014/main" id="{AC1E0E32-3B75-404A-9165-57337825085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="" xmlns:a16="http://schemas.microsoft.com/office/drawing/2014/main" id="{4A410333-16BA-443A-B24F-418ED77536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="" xmlns:a16="http://schemas.microsoft.com/office/drawing/2014/main" id="{271589D1-7914-4EA7-B6B4-C1E7EA5FE67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="" xmlns:a16="http://schemas.microsoft.com/office/drawing/2014/main" id="{E62A5ACA-F5D5-41F3-9549-06DB799C4D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="" xmlns:a16="http://schemas.microsoft.com/office/drawing/2014/main" id="{EA254CA6-3565-4CD0-8BEB-C94A533C01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="" xmlns:a16="http://schemas.microsoft.com/office/drawing/2014/main" id="{E62203F9-E5BE-44F8-8D43-31EEF85E922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="" xmlns:a16="http://schemas.microsoft.com/office/drawing/2014/main" id="{FC43FC58-4722-4D22-88C1-652EB165851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="" xmlns:a16="http://schemas.microsoft.com/office/drawing/2014/main" id="{D4C87F1C-06F8-43CD-8920-F525A5504B5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="" xmlns:a16="http://schemas.microsoft.com/office/drawing/2014/main" id="{F75BF2BA-0DFF-4812-986E-9F2286A9F46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="" xmlns:a16="http://schemas.microsoft.com/office/drawing/2014/main" id="{7B79CBCB-DE00-4F16-A2FC-E54EF816BA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="" xmlns:a16="http://schemas.microsoft.com/office/drawing/2014/main" id="{DEA1374B-AC49-4266-965E-1F9CD9E53BC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="" xmlns:a16="http://schemas.microsoft.com/office/drawing/2014/main" id="{325DE178-9F40-48D5-B0A9-4B032474225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="" xmlns:a16="http://schemas.microsoft.com/office/drawing/2014/main" id="{29858C9E-401F-4216-8087-A25D1B5881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="" xmlns:a16="http://schemas.microsoft.com/office/drawing/2014/main" id="{D963FBC5-E6AD-44F8-AF49-6F5B5BF9DB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="" xmlns:a16="http://schemas.microsoft.com/office/drawing/2014/main" id="{EF1F68DE-2C0A-4FBF-8033-8DFBB75AE2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="" xmlns:a16="http://schemas.microsoft.com/office/drawing/2014/main" id="{1C147FEA-3E5D-4830-B91C-78418FE209F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="" xmlns:a16="http://schemas.microsoft.com/office/drawing/2014/main" id="{C91F075D-8726-4FD6-BE73-EDCD760730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="" xmlns:a16="http://schemas.microsoft.com/office/drawing/2014/main" id="{0BDE3685-352D-4E32-9662-2C6C92E20F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="" xmlns:a16="http://schemas.microsoft.com/office/drawing/2014/main" id="{10A2922F-AA86-4B02-80C4-409D71A0AD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="" xmlns:a16="http://schemas.microsoft.com/office/drawing/2014/main" id="{A23C72B0-E133-40CF-A094-E239AD994B2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="" xmlns:a16="http://schemas.microsoft.com/office/drawing/2014/main" id="{63F2DFC9-23E2-4429-911D-AA55B034054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="" xmlns:a16="http://schemas.microsoft.com/office/drawing/2014/main" id="{E71590EC-7AA6-47B3-AFF5-6E9A1B8B1C7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="" xmlns:a16="http://schemas.microsoft.com/office/drawing/2014/main" id="{23C6AC81-5D5E-4224-B222-B731E90F1C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="" xmlns:a16="http://schemas.microsoft.com/office/drawing/2014/main" id="{164FB43F-3082-49BF-A7C5-72A42773D43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="" xmlns:a16="http://schemas.microsoft.com/office/drawing/2014/main" id="{C9F3EE03-5655-4428-86AC-F579E8F339B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="" xmlns:a16="http://schemas.microsoft.com/office/drawing/2014/main" id="{EF7335E6-5FFD-4206-9AF0-1791A88C9A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="" xmlns:a16="http://schemas.microsoft.com/office/drawing/2014/main" id="{CE837EB7-EE63-4B6B-9334-1B8055AD9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="" xmlns:a16="http://schemas.microsoft.com/office/drawing/2014/main" id="{4EE8D5FB-B44C-43C8-A4F4-D786090733F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="" xmlns:a16="http://schemas.microsoft.com/office/drawing/2014/main" id="{8847AA0E-6A2D-41F5-A9B5-3A2F3B8752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="" xmlns:a16="http://schemas.microsoft.com/office/drawing/2014/main" id="{9E4D651B-C768-4CBE-B971-A3CA38D803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="" xmlns:a16="http://schemas.microsoft.com/office/drawing/2014/main" id="{913496D3-4182-4D80-9A16-89DBB74086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="" xmlns:a16="http://schemas.microsoft.com/office/drawing/2014/main" id="{088D4C91-F0F7-4549-B54A-CC855FD3A78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="" xmlns:a16="http://schemas.microsoft.com/office/drawing/2014/main" id="{84885948-783E-4197-B942-2DDCD542EA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="" xmlns:a16="http://schemas.microsoft.com/office/drawing/2014/main" id="{2837E330-008B-45A6-98A5-CE7D6FBBE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="" xmlns:a16="http://schemas.microsoft.com/office/drawing/2014/main" id="{DD807602-B947-4984-8017-D89F3B0ADB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="" xmlns:a16="http://schemas.microsoft.com/office/drawing/2014/main" id="{57AA37C4-9C24-41F1-98CA-BBD9BE1595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="" xmlns:a16="http://schemas.microsoft.com/office/drawing/2014/main" id="{692CF8CD-056F-4556-939F-1EFF0FECEC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="" xmlns:a16="http://schemas.microsoft.com/office/drawing/2014/main" id="{A29F3FAC-18B2-4886-9A93-44B7AD01DF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="" xmlns:a16="http://schemas.microsoft.com/office/drawing/2014/main" id="{35B536E5-4149-49B5-8119-04FF4A5ACF3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="" xmlns:a16="http://schemas.microsoft.com/office/drawing/2014/main" id="{4A2B8B6A-D5D3-4DAA-AB4B-A1C1086B40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="" xmlns:a16="http://schemas.microsoft.com/office/drawing/2014/main" id="{F8E4C672-BE9E-4026-992B-B2FE6C13618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="" xmlns:a16="http://schemas.microsoft.com/office/drawing/2014/main" id="{AC36DA4E-F1E7-4B68-ADA1-4F132BDCF2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="" xmlns:a16="http://schemas.microsoft.com/office/drawing/2014/main" id="{EB5D2532-6A77-4DE1-8BB0-37AA33FD9F2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="" xmlns:a16="http://schemas.microsoft.com/office/drawing/2014/main" id="{BF234A36-BE57-450D-BDA2-AD70152CF5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="" xmlns:a16="http://schemas.microsoft.com/office/drawing/2014/main" id="{D461473E-1290-4BD0-B4DF-3C95DCE0F6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="" xmlns:a16="http://schemas.microsoft.com/office/drawing/2014/main" id="{50325318-A62D-4427-B613-AF5E076E3D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="" xmlns:a16="http://schemas.microsoft.com/office/drawing/2014/main" id="{3F928DB9-6B46-43EF-A7CF-C4B9830CA51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="" xmlns:a16="http://schemas.microsoft.com/office/drawing/2014/main" id="{BA011901-65F6-4D44-BD40-744878B6B2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="" xmlns:a16="http://schemas.microsoft.com/office/drawing/2014/main" id="{E838496B-B788-4873-9E1C-9B4442984E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="" xmlns:a16="http://schemas.microsoft.com/office/drawing/2014/main" id="{A15262F7-23A5-4A6B-BD2C-44CF82ECDE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="" xmlns:a16="http://schemas.microsoft.com/office/drawing/2014/main" id="{B5857A42-75EB-4FF2-AF41-2D612A687D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="" xmlns:a16="http://schemas.microsoft.com/office/drawing/2014/main" id="{3FC449E1-9573-406B-A201-3E897E668A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="" xmlns:a16="http://schemas.microsoft.com/office/drawing/2014/main" id="{71001847-954F-46EC-97E7-E38732517B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="" xmlns:a16="http://schemas.microsoft.com/office/drawing/2014/main" id="{F3B040FD-D427-4F90-8CFC-D4295224879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="" xmlns:a16="http://schemas.microsoft.com/office/drawing/2014/main" id="{975C627A-78ED-4D2B-9F9E-26BE2C0A75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="" xmlns:a16="http://schemas.microsoft.com/office/drawing/2014/main" id="{2523831A-B9F1-40EF-B113-873BEFA6609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="" xmlns:a16="http://schemas.microsoft.com/office/drawing/2014/main" id="{07483313-610C-403C-811D-EE70A78046D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="" xmlns:a16="http://schemas.microsoft.com/office/drawing/2014/main" id="{E1CE5A29-BB15-441C-B3CD-3D3EE2163D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="" xmlns:a16="http://schemas.microsoft.com/office/drawing/2014/main" id="{E476D005-3155-4DEF-88DE-068B497DED9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="" xmlns:a16="http://schemas.microsoft.com/office/drawing/2014/main" id="{2628975E-6165-407B-8A45-7F23746BCC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="" xmlns:a16="http://schemas.microsoft.com/office/drawing/2014/main" id="{6A69F000-3171-47D5-8EFE-4F201716C0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="" xmlns:a16="http://schemas.microsoft.com/office/drawing/2014/main" id="{60092325-1C07-4FBC-9C9C-42244C9B9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="" xmlns:a16="http://schemas.microsoft.com/office/drawing/2014/main" id="{2A33CB00-75FF-4DFF-9D6A-CEF5EA2E26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="" xmlns:a16="http://schemas.microsoft.com/office/drawing/2014/main" id="{139B85FF-580E-435C-8523-23A0352695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="" xmlns:a16="http://schemas.microsoft.com/office/drawing/2014/main" id="{C53E7419-AF0F-4B69-88BF-853EDC328C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="" xmlns:a16="http://schemas.microsoft.com/office/drawing/2014/main" id="{052C8AEF-9C9D-4737-BA0F-DBB3BF0C04C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="" xmlns:a16="http://schemas.microsoft.com/office/drawing/2014/main" id="{6ADDDBC2-F0DB-4038-98D0-B38749D8C0E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="" xmlns:a16="http://schemas.microsoft.com/office/drawing/2014/main" id="{E5F14C72-98E5-4A6C-BA03-5E105AA4D4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="" xmlns:a16="http://schemas.microsoft.com/office/drawing/2014/main" id="{9ACEF013-464E-44D2-9B83-863E69077E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="" xmlns:a16="http://schemas.microsoft.com/office/drawing/2014/main" id="{3141F09F-05CE-4CE9-9F5A-861FBC31A83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="" xmlns:a16="http://schemas.microsoft.com/office/drawing/2014/main" id="{7ED70A3C-4B21-4941-9F11-00A51A748A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="" xmlns:a16="http://schemas.microsoft.com/office/drawing/2014/main" id="{11927814-33EF-4FBA-95F7-4138C1C7CE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="" xmlns:a16="http://schemas.microsoft.com/office/drawing/2014/main" id="{F4D2B900-3BAC-4EE3-AB6E-9F3212F4DC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="" xmlns:a16="http://schemas.microsoft.com/office/drawing/2014/main" id="{FB00017B-AD65-4759-8A6A-B03C70E07BA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="" xmlns:a16="http://schemas.microsoft.com/office/drawing/2014/main" id="{22C4A8E2-640F-4D30-99EC-A2D2B0FD6E5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="" xmlns:a16="http://schemas.microsoft.com/office/drawing/2014/main" id="{9492085E-DF05-4380-B8C2-93832478CFE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="" xmlns:a16="http://schemas.microsoft.com/office/drawing/2014/main" id="{49750F82-33DB-42EE-B31F-CC5DE7EBA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="" xmlns:a16="http://schemas.microsoft.com/office/drawing/2014/main" id="{60B9848F-8B4C-4440-9BF6-98A4F3F72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="" xmlns:a16="http://schemas.microsoft.com/office/drawing/2014/main" id="{E7AA0900-78F5-4163-807F-3DEE6DCBB1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="" xmlns:a16="http://schemas.microsoft.com/office/drawing/2014/main" id="{0F627689-9632-474B-B3A8-EC1A82A36E6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="" xmlns:a16="http://schemas.microsoft.com/office/drawing/2014/main" id="{71C6CB03-F81D-48A2-BF05-98D4EF2CC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="" xmlns:a16="http://schemas.microsoft.com/office/drawing/2014/main" id="{12FB4D2F-4789-48A1-A4AA-F318ED2BA5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="" xmlns:a16="http://schemas.microsoft.com/office/drawing/2014/main" id="{64B8907A-2A80-490C-AACF-678CA6DE19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="" xmlns:a16="http://schemas.microsoft.com/office/drawing/2014/main" id="{A175CCF3-4796-4C76-A92E-B495335FB45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="" xmlns:a16="http://schemas.microsoft.com/office/drawing/2014/main" id="{8CFC6D15-64F3-449C-8C0B-3FCB2976D2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="" xmlns:a16="http://schemas.microsoft.com/office/drawing/2014/main" id="{008AA4A6-DD28-4235-AAE3-CC28DF8343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="" xmlns:a16="http://schemas.microsoft.com/office/drawing/2014/main" id="{3D393E8B-AAB8-4606-A4FA-815EDABDD1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="" xmlns:a16="http://schemas.microsoft.com/office/drawing/2014/main" id="{8BA7B770-7EB6-4AC1-B028-9C45DEE440E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="" xmlns:a16="http://schemas.microsoft.com/office/drawing/2014/main" id="{D87B822C-3951-4E65-A45D-7160FAC3FD0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="" xmlns:a16="http://schemas.microsoft.com/office/drawing/2014/main" id="{54B9CDF0-DC54-4868-B60A-6840FDE6A2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="" xmlns:a16="http://schemas.microsoft.com/office/drawing/2014/main" id="{3706BEC8-029B-4E0F-A55F-A552E1DE26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="" xmlns:a16="http://schemas.microsoft.com/office/drawing/2014/main" id="{25EBA5EB-4807-4E96-BA08-B6B74AE040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="" xmlns:a16="http://schemas.microsoft.com/office/drawing/2014/main" id="{5548885E-CABE-42B5-B06A-1E6B9B19811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3" y="1840459"/>
            <a:ext cx="4254460" cy="169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- </a:t>
            </a:r>
            <a:r>
              <a:rPr lang="en-US" sz="20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Tạo</a:t>
            </a: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nút</a:t>
            </a: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bấm</a:t>
            </a:r>
            <a:endParaRPr lang="en-US" sz="2000" b="1" dirty="0" smtClean="0">
              <a:solidFill>
                <a:schemeClr val="bg2">
                  <a:lumMod val="20000"/>
                  <a:lumOff val="80000"/>
                </a:schemeClr>
              </a:solidFill>
              <a:latin typeface="Arial (Body)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+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vi-VN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Tạo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nút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dịch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,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nút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xóa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và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nút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back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+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khai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báo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hàm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 (Body)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19393" y="194145"/>
            <a:ext cx="6561967" cy="3292148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1621765" y="3672519"/>
            <a:ext cx="6197225" cy="3107939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020" y="400499"/>
            <a:ext cx="6069830" cy="29217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9" y="3849412"/>
            <a:ext cx="5760803" cy="275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397" y="4919774"/>
            <a:ext cx="2549103" cy="1456267"/>
          </a:xfrm>
        </p:spPr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Code #7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3971" y="1029261"/>
            <a:ext cx="3032182" cy="2110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24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hướng</a:t>
            </a: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dẫn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nút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hướng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dẫn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+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Thêm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nội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dung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vào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06538" y="4093378"/>
            <a:ext cx="5508001" cy="2681566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362" y="4197944"/>
            <a:ext cx="5162731" cy="2471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4893" y="86297"/>
            <a:ext cx="7082285" cy="4416692"/>
          </a:xfrm>
          <a:prstGeom prst="roundRect">
            <a:avLst/>
          </a:prstGeom>
          <a:solidFill>
            <a:srgbClr val="ED6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07" y="310065"/>
            <a:ext cx="6622284" cy="39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023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=""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9679" y="4002657"/>
            <a:ext cx="3560445" cy="992673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84" y="4784302"/>
            <a:ext cx="1688321" cy="42205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Good bye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9" y="1380227"/>
            <a:ext cx="980618" cy="799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09" y="0"/>
            <a:ext cx="1298632" cy="1259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1" y="5168660"/>
            <a:ext cx="503567" cy="503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1" y="731520"/>
            <a:ext cx="408028" cy="4246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011" y="6124295"/>
            <a:ext cx="1799506" cy="14674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1" y="0"/>
            <a:ext cx="45719" cy="53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02" y="4028535"/>
            <a:ext cx="848650" cy="8162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24" y="4028535"/>
            <a:ext cx="848650" cy="8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176</Words>
  <Application>Microsoft Office PowerPoint</Application>
  <PresentationFormat>Widescreen</PresentationFormat>
  <Paragraphs>46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(Body)</vt:lpstr>
      <vt:lpstr>Bauhaus 93</vt:lpstr>
      <vt:lpstr>Calibri</vt:lpstr>
      <vt:lpstr>Calibri Light</vt:lpstr>
      <vt:lpstr>Celestial</vt:lpstr>
      <vt:lpstr>Giới Thiệu</vt:lpstr>
      <vt:lpstr>Code #1</vt:lpstr>
      <vt:lpstr>Code #2</vt:lpstr>
      <vt:lpstr>Code #3</vt:lpstr>
      <vt:lpstr>Code #4</vt:lpstr>
      <vt:lpstr>Code #5</vt:lpstr>
      <vt:lpstr>Code #6</vt:lpstr>
      <vt:lpstr>Code #7</vt:lpstr>
      <vt:lpstr>Thank You!</vt:lpstr>
      <vt:lpstr>Nút back</vt:lpstr>
      <vt:lpstr>Nút quit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/>
  <cp:lastModifiedBy/>
  <cp:revision>1</cp:revision>
  <dcterms:created xsi:type="dcterms:W3CDTF">2023-01-21T10:23:27Z</dcterms:created>
  <dcterms:modified xsi:type="dcterms:W3CDTF">2023-02-12T11:01:15Z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