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speedboat race</a:t>
            </a:r>
            <a:r>
              <a:rPr lang="en-US" baseline="0" dirty="0" smtClean="0"/>
              <a:t> but </a:t>
            </a:r>
            <a:r>
              <a:rPr lang="en-US" baseline="0" smtClean="0"/>
              <a:t>we’re running </a:t>
            </a:r>
            <a:r>
              <a:rPr lang="en-US" baseline="0" dirty="0" smtClean="0"/>
              <a:t>one of our engines at less than 50 percent and we’ve inadvertently attached an anchor to the boat.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077218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3200" b="1" dirty="0" smtClean="0"/>
              <a:t>Rethinking the Set-Aside Requirement of the </a:t>
            </a:r>
            <a:br>
              <a:rPr lang="en-US" sz="3200" b="1" dirty="0" smtClean="0"/>
            </a:br>
            <a:r>
              <a:rPr lang="en-US" sz="3200" b="1" dirty="0" smtClean="0"/>
              <a:t>Small Business Innovation Act of 1982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2197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 www.sbir.gov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6" y="365760"/>
            <a:ext cx="809508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9" y="365760"/>
            <a:ext cx="8069063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476258"/>
            <a:ext cx="8686800" cy="31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67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Policy Change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2177519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Eliminate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Establish bi-monthly submission cycles.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up to the top 50 percent of the proposals that meet minimum criteria during each submission cycle.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Allow re-submission of proposals not funded.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Cap annual funding at 30% 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147732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SBIR/STTR 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https://www.sbir.gov/awards/annual-reports?view_by=Year</a:t>
            </a:r>
          </a:p>
          <a:p>
            <a:endParaRPr lang="en-US" dirty="0"/>
          </a:p>
          <a:p>
            <a:r>
              <a:rPr lang="en-US" dirty="0" smtClean="0"/>
              <a:t>Small Business Innovation Act: 11th Annual Report. (1993). Retrieved from https://www.sbir.gov/sites/default/files/SBIR_1993.pdf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128</Words>
  <Application>Microsoft Office PowerPoint</Application>
  <PresentationFormat>On-screen Show (16:10)</PresentationFormat>
  <Paragraphs>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16</cp:revision>
  <dcterms:created xsi:type="dcterms:W3CDTF">2019-04-19T00:20:44Z</dcterms:created>
  <dcterms:modified xsi:type="dcterms:W3CDTF">2019-04-19T02:56:59Z</dcterms:modified>
</cp:coreProperties>
</file>