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6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A8C4-B18F-487C-BDBA-6AC54F038DEA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625E-7AFD-45C6-845B-0D2BB9BFB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Their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Policy Change Possible?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[smoking1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62769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04800" y="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How Did We Get From Here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95" y="1752600"/>
            <a:ext cx="28575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From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04913"/>
            <a:ext cx="66675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4" y="2543174"/>
            <a:ext cx="22574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9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for that matter:</a:t>
            </a:r>
            <a:br>
              <a:rPr lang="en-US" dirty="0" smtClean="0"/>
            </a:br>
            <a:r>
              <a:rPr lang="en-US" dirty="0" smtClean="0"/>
              <a:t>To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096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4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1706563"/>
          </a:xfrm>
        </p:spPr>
        <p:txBody>
          <a:bodyPr/>
          <a:lstStyle/>
          <a:p>
            <a:r>
              <a:rPr lang="en-US" sz="2800"/>
              <a:t>Key question:  How is policy change possible in a system that tends toward equilibrium and stasis?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Difficulty of changing core beliefs = stasis</a:t>
            </a:r>
          </a:p>
          <a:p>
            <a:pPr>
              <a:lnSpc>
                <a:spcPct val="80000"/>
              </a:lnSpc>
            </a:pPr>
            <a:r>
              <a:rPr lang="en-US" sz="2400"/>
              <a:t>American political institutions were designed to resist change (checks and balances)</a:t>
            </a:r>
          </a:p>
          <a:p>
            <a:pPr>
              <a:lnSpc>
                <a:spcPct val="80000"/>
              </a:lnSpc>
            </a:pPr>
            <a:r>
              <a:rPr lang="en-US" sz="2400"/>
              <a:t>Pluralism tends towards maintaining equilibrium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Powerful groups (Labor, business, non profits, political parties) engage in bargaining that tends toward equilibrium and/or at most incremental change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Or multiple centers of decision making with power widely dispersed making for policy silos with elites controlling what gets on the agenda with mutual non interference among themselves.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Either variation results in a tendency toward equilibrium</a:t>
            </a:r>
          </a:p>
          <a:p>
            <a:pPr>
              <a:lnSpc>
                <a:spcPct val="80000"/>
              </a:lnSpc>
            </a:pPr>
            <a:r>
              <a:rPr lang="en-US" sz="2400"/>
              <a:t>Despite the fact that stability and incrementalism characterize most the policy processes, occasionally there are large scale departures from past practice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Dimensions of Policy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dimension is agenda setting</a:t>
            </a:r>
          </a:p>
          <a:p>
            <a:r>
              <a:rPr lang="en-US" dirty="0" smtClean="0"/>
              <a:t>The second dimension is the nature of power</a:t>
            </a:r>
          </a:p>
          <a:p>
            <a:r>
              <a:rPr lang="en-US" dirty="0" smtClean="0"/>
              <a:t>The third dimension is tools of persuasion and compliance</a:t>
            </a:r>
          </a:p>
          <a:p>
            <a:r>
              <a:rPr lang="en-US" dirty="0" smtClean="0"/>
              <a:t>The fourth dimension maps the process of change through process models</a:t>
            </a:r>
          </a:p>
          <a:p>
            <a:r>
              <a:rPr lang="en-US" dirty="0" smtClean="0"/>
              <a:t>The fifth dimension of change examines the role of public/private partnerships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207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Getting Their Attention</vt:lpstr>
      <vt:lpstr>PowerPoint Presentation</vt:lpstr>
      <vt:lpstr>To Here?</vt:lpstr>
      <vt:lpstr>Or From Here</vt:lpstr>
      <vt:lpstr>To Here?</vt:lpstr>
      <vt:lpstr>Or for that matter: To Here</vt:lpstr>
      <vt:lpstr>Key question:  How is policy change possible in a system that tends toward equilibrium and stasis?</vt:lpstr>
      <vt:lpstr>Five Dimensions of Policy Change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Their Attention</dc:title>
  <dc:creator>Gil</dc:creator>
  <cp:lastModifiedBy>Malcolm S. Townes</cp:lastModifiedBy>
  <cp:revision>1</cp:revision>
  <dcterms:created xsi:type="dcterms:W3CDTF">2019-03-04T16:33:20Z</dcterms:created>
  <dcterms:modified xsi:type="dcterms:W3CDTF">2019-03-05T01:16:39Z</dcterms:modified>
</cp:coreProperties>
</file>