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-1032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789903-61AF-4F8F-9430-490306DDBEA0}" type="doc">
      <dgm:prSet loTypeId="urn:microsoft.com/office/officeart/2011/layout/Tab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B0EF60D-A0B1-46C5-9677-4BEA810977D2}">
      <dgm:prSet phldrT="[Text]"/>
      <dgm:spPr/>
      <dgm:t>
        <a:bodyPr/>
        <a:lstStyle/>
        <a:p>
          <a:r>
            <a:rPr lang="en-US" dirty="0" smtClean="0"/>
            <a:t>Change Narrative</a:t>
          </a:r>
          <a:endParaRPr lang="en-US" dirty="0"/>
        </a:p>
      </dgm:t>
    </dgm:pt>
    <dgm:pt modelId="{DF3844A8-4E17-463F-BAAD-4ACB2C215D90}" type="parTrans" cxnId="{96A20728-4B71-426D-8207-8D974A3F5B06}">
      <dgm:prSet/>
      <dgm:spPr/>
      <dgm:t>
        <a:bodyPr/>
        <a:lstStyle/>
        <a:p>
          <a:endParaRPr lang="en-US"/>
        </a:p>
      </dgm:t>
    </dgm:pt>
    <dgm:pt modelId="{9DADB796-DA90-4478-BCA3-5929CA4ED0C6}" type="sibTrans" cxnId="{96A20728-4B71-426D-8207-8D974A3F5B06}">
      <dgm:prSet/>
      <dgm:spPr/>
      <dgm:t>
        <a:bodyPr/>
        <a:lstStyle/>
        <a:p>
          <a:endParaRPr lang="en-US"/>
        </a:p>
      </dgm:t>
    </dgm:pt>
    <dgm:pt modelId="{FCB9211A-ECAF-4092-9AF3-4A80464FEEEF}">
      <dgm:prSet phldrT="[Text]" custT="1"/>
      <dgm:spPr/>
      <dgm:t>
        <a:bodyPr/>
        <a:lstStyle/>
        <a:p>
          <a:r>
            <a:rPr lang="en-US" sz="900" dirty="0" smtClean="0"/>
            <a:t>America used to have a growing economy and unquestioned global dominance.</a:t>
          </a:r>
          <a:endParaRPr lang="en-US" sz="900" dirty="0"/>
        </a:p>
      </dgm:t>
    </dgm:pt>
    <dgm:pt modelId="{96E2E2CF-28EB-47BD-B8D8-43FB5B4BBC76}" type="parTrans" cxnId="{08D37855-A906-4ED9-B03D-BFDBE60EF8C7}">
      <dgm:prSet/>
      <dgm:spPr/>
      <dgm:t>
        <a:bodyPr/>
        <a:lstStyle/>
        <a:p>
          <a:endParaRPr lang="en-US"/>
        </a:p>
      </dgm:t>
    </dgm:pt>
    <dgm:pt modelId="{80A46D5D-E138-4619-973A-52836DB4B626}" type="sibTrans" cxnId="{08D37855-A906-4ED9-B03D-BFDBE60EF8C7}">
      <dgm:prSet/>
      <dgm:spPr/>
      <dgm:t>
        <a:bodyPr/>
        <a:lstStyle/>
        <a:p>
          <a:endParaRPr lang="en-US"/>
        </a:p>
      </dgm:t>
    </dgm:pt>
    <dgm:pt modelId="{432382F3-03DD-4963-A6A5-C32D1C07F990}">
      <dgm:prSet phldrT="[Text]" custT="1"/>
      <dgm:spPr/>
      <dgm:t>
        <a:bodyPr/>
        <a:lstStyle/>
        <a:p>
          <a:r>
            <a:rPr lang="en-US" sz="900" dirty="0" smtClean="0"/>
            <a:t>Small business owners</a:t>
          </a:r>
          <a:endParaRPr lang="en-US" sz="900" dirty="0"/>
        </a:p>
      </dgm:t>
    </dgm:pt>
    <dgm:pt modelId="{428261C4-B743-4CC1-8298-2B59764B7274}" type="parTrans" cxnId="{272F4F47-B6F0-44E6-BE53-1E568010F73F}">
      <dgm:prSet/>
      <dgm:spPr/>
      <dgm:t>
        <a:bodyPr/>
        <a:lstStyle/>
        <a:p>
          <a:endParaRPr lang="en-US"/>
        </a:p>
      </dgm:t>
    </dgm:pt>
    <dgm:pt modelId="{19522E25-3C1D-4596-9D61-BE8AA7854562}" type="sibTrans" cxnId="{272F4F47-B6F0-44E6-BE53-1E568010F73F}">
      <dgm:prSet/>
      <dgm:spPr/>
      <dgm:t>
        <a:bodyPr/>
        <a:lstStyle/>
        <a:p>
          <a:endParaRPr lang="en-US"/>
        </a:p>
      </dgm:t>
    </dgm:pt>
    <dgm:pt modelId="{DCB77698-D8A7-43AE-8C12-88D22546D4E0}">
      <dgm:prSet phldrT="[Text]"/>
      <dgm:spPr/>
      <dgm:t>
        <a:bodyPr/>
        <a:lstStyle/>
        <a:p>
          <a:r>
            <a:rPr lang="en-US" dirty="0" smtClean="0"/>
            <a:t>Efficiency Narrative</a:t>
          </a:r>
          <a:endParaRPr lang="en-US" dirty="0"/>
        </a:p>
      </dgm:t>
    </dgm:pt>
    <dgm:pt modelId="{0256383B-FBF2-49F0-935C-E17EB2C4D7C4}" type="parTrans" cxnId="{E50B4537-4222-4FA6-86D6-900B232A905B}">
      <dgm:prSet/>
      <dgm:spPr/>
      <dgm:t>
        <a:bodyPr/>
        <a:lstStyle/>
        <a:p>
          <a:endParaRPr lang="en-US"/>
        </a:p>
      </dgm:t>
    </dgm:pt>
    <dgm:pt modelId="{866D160B-DB4E-4FF6-BF8A-FD0216203DA1}" type="sibTrans" cxnId="{E50B4537-4222-4FA6-86D6-900B232A905B}">
      <dgm:prSet/>
      <dgm:spPr/>
      <dgm:t>
        <a:bodyPr/>
        <a:lstStyle/>
        <a:p>
          <a:endParaRPr lang="en-US"/>
        </a:p>
      </dgm:t>
    </dgm:pt>
    <dgm:pt modelId="{54C77FC2-06D5-494F-88FF-639A9A2ADF2B}">
      <dgm:prSet phldrT="[Text]" custT="1"/>
      <dgm:spPr/>
      <dgm:t>
        <a:bodyPr/>
        <a:lstStyle/>
        <a:p>
          <a:r>
            <a:rPr lang="en-US" sz="900" dirty="0" smtClean="0"/>
            <a:t>Small businesses are much more efficient innovators than large businesses.</a:t>
          </a:r>
          <a:endParaRPr lang="en-US" sz="900" dirty="0"/>
        </a:p>
      </dgm:t>
    </dgm:pt>
    <dgm:pt modelId="{59058AE7-0BCA-42FD-8DA7-9E303C2F3598}" type="parTrans" cxnId="{2896DAC6-E607-42B4-9D8E-740D71F49BEA}">
      <dgm:prSet/>
      <dgm:spPr/>
      <dgm:t>
        <a:bodyPr/>
        <a:lstStyle/>
        <a:p>
          <a:endParaRPr lang="en-US"/>
        </a:p>
      </dgm:t>
    </dgm:pt>
    <dgm:pt modelId="{DD5B0AF5-4F1F-4F54-9327-3F9C5FD2ADF5}" type="sibTrans" cxnId="{2896DAC6-E607-42B4-9D8E-740D71F49BEA}">
      <dgm:prSet/>
      <dgm:spPr/>
      <dgm:t>
        <a:bodyPr/>
        <a:lstStyle/>
        <a:p>
          <a:endParaRPr lang="en-US"/>
        </a:p>
      </dgm:t>
    </dgm:pt>
    <dgm:pt modelId="{F6CCDE68-20A3-48C9-9929-36D9326E50C7}">
      <dgm:prSet phldrT="[Text]" custT="1"/>
      <dgm:spPr/>
      <dgm:t>
        <a:bodyPr/>
        <a:lstStyle/>
        <a:p>
          <a:r>
            <a:rPr lang="en-US" sz="900" dirty="0" smtClean="0"/>
            <a:t>Small business owners</a:t>
          </a:r>
          <a:endParaRPr lang="en-US" sz="900" dirty="0"/>
        </a:p>
      </dgm:t>
    </dgm:pt>
    <dgm:pt modelId="{6D777BDB-A14B-4CB9-848E-609F2B89797D}" type="parTrans" cxnId="{6AEA36B3-723E-4C26-991B-32293EC4977D}">
      <dgm:prSet/>
      <dgm:spPr/>
      <dgm:t>
        <a:bodyPr/>
        <a:lstStyle/>
        <a:p>
          <a:endParaRPr lang="en-US"/>
        </a:p>
      </dgm:t>
    </dgm:pt>
    <dgm:pt modelId="{E73E6EC1-A77B-4806-AF59-F300788A17A6}" type="sibTrans" cxnId="{6AEA36B3-723E-4C26-991B-32293EC4977D}">
      <dgm:prSet/>
      <dgm:spPr/>
      <dgm:t>
        <a:bodyPr/>
        <a:lstStyle/>
        <a:p>
          <a:endParaRPr lang="en-US"/>
        </a:p>
      </dgm:t>
    </dgm:pt>
    <dgm:pt modelId="{2F4105CE-F831-4489-A38E-EA308F965E1A}">
      <dgm:prSet phldrT="[Text]"/>
      <dgm:spPr/>
      <dgm:t>
        <a:bodyPr/>
        <a:lstStyle/>
        <a:p>
          <a:r>
            <a:rPr lang="en-US" dirty="0" smtClean="0"/>
            <a:t>Mob at the Gates</a:t>
          </a:r>
          <a:endParaRPr lang="en-US" dirty="0"/>
        </a:p>
      </dgm:t>
    </dgm:pt>
    <dgm:pt modelId="{B2367E5B-DF6B-423A-8C73-6C51AA905F42}" type="parTrans" cxnId="{EC26D4FA-8D0A-4965-860E-E576DA3FE7C2}">
      <dgm:prSet/>
      <dgm:spPr/>
      <dgm:t>
        <a:bodyPr/>
        <a:lstStyle/>
        <a:p>
          <a:endParaRPr lang="en-US"/>
        </a:p>
      </dgm:t>
    </dgm:pt>
    <dgm:pt modelId="{42FAF69B-DD6C-4C4C-A008-7959F807FCD6}" type="sibTrans" cxnId="{EC26D4FA-8D0A-4965-860E-E576DA3FE7C2}">
      <dgm:prSet/>
      <dgm:spPr/>
      <dgm:t>
        <a:bodyPr/>
        <a:lstStyle/>
        <a:p>
          <a:endParaRPr lang="en-US"/>
        </a:p>
      </dgm:t>
    </dgm:pt>
    <dgm:pt modelId="{8B2750EB-B434-41DC-A189-8424894B839C}">
      <dgm:prSet phldrT="[Text]" custT="1"/>
      <dgm:spPr/>
      <dgm:t>
        <a:bodyPr/>
        <a:lstStyle/>
        <a:p>
          <a:r>
            <a:rPr lang="en-US" sz="900" dirty="0" smtClean="0"/>
            <a:t>America’s enemies will take advantage of this situation and eradicate our way of life.</a:t>
          </a:r>
          <a:endParaRPr lang="en-US" sz="900" dirty="0"/>
        </a:p>
      </dgm:t>
    </dgm:pt>
    <dgm:pt modelId="{FFC1F60D-411F-463B-80BE-8626FCEE6E20}" type="parTrans" cxnId="{5F094A65-8D03-4DE2-90BC-845E0B1DF3F3}">
      <dgm:prSet/>
      <dgm:spPr/>
      <dgm:t>
        <a:bodyPr/>
        <a:lstStyle/>
        <a:p>
          <a:endParaRPr lang="en-US"/>
        </a:p>
      </dgm:t>
    </dgm:pt>
    <dgm:pt modelId="{1C68FAD9-F9C9-4D4A-9B81-2E6FECE526EB}" type="sibTrans" cxnId="{5F094A65-8D03-4DE2-90BC-845E0B1DF3F3}">
      <dgm:prSet/>
      <dgm:spPr/>
      <dgm:t>
        <a:bodyPr/>
        <a:lstStyle/>
        <a:p>
          <a:endParaRPr lang="en-US"/>
        </a:p>
      </dgm:t>
    </dgm:pt>
    <dgm:pt modelId="{A990AE2A-665D-4A90-91E6-8CAE69B9C799}">
      <dgm:prSet phldrT="[Text]" custT="1"/>
      <dgm:spPr/>
      <dgm:t>
        <a:bodyPr/>
        <a:lstStyle/>
        <a:p>
          <a:r>
            <a:rPr lang="en-US" sz="900" dirty="0" smtClean="0"/>
            <a:t>Stakeholder</a:t>
          </a:r>
          <a:endParaRPr lang="en-US" sz="900" dirty="0"/>
        </a:p>
      </dgm:t>
    </dgm:pt>
    <dgm:pt modelId="{C4D8ABC1-84E3-45E5-AE1D-9D540D360E76}" type="parTrans" cxnId="{C40B86E0-D802-4C2B-9B30-FF087E46B20A}">
      <dgm:prSet/>
      <dgm:spPr/>
      <dgm:t>
        <a:bodyPr/>
        <a:lstStyle/>
        <a:p>
          <a:endParaRPr lang="en-US"/>
        </a:p>
      </dgm:t>
    </dgm:pt>
    <dgm:pt modelId="{6B7AAB65-DFF8-472A-BB24-DFEC163070BA}" type="sibTrans" cxnId="{C40B86E0-D802-4C2B-9B30-FF087E46B20A}">
      <dgm:prSet/>
      <dgm:spPr/>
      <dgm:t>
        <a:bodyPr/>
        <a:lstStyle/>
        <a:p>
          <a:endParaRPr lang="en-US"/>
        </a:p>
      </dgm:t>
    </dgm:pt>
    <dgm:pt modelId="{07DB5E9F-F9E2-4866-A92E-0046A90428A8}">
      <dgm:prSet phldrT="[Text]" custT="1"/>
      <dgm:spPr/>
      <dgm:t>
        <a:bodyPr/>
        <a:lstStyle/>
        <a:p>
          <a:r>
            <a:rPr lang="en-US" sz="900" dirty="0" smtClean="0"/>
            <a:t>Stakeholder</a:t>
          </a:r>
          <a:endParaRPr lang="en-US" sz="900" dirty="0"/>
        </a:p>
      </dgm:t>
    </dgm:pt>
    <dgm:pt modelId="{5F3A5809-A99D-4946-9529-2713AD09E5EA}" type="parTrans" cxnId="{2694D95A-2CBA-4FD2-B966-932CA25C4405}">
      <dgm:prSet/>
      <dgm:spPr/>
      <dgm:t>
        <a:bodyPr/>
        <a:lstStyle/>
        <a:p>
          <a:endParaRPr lang="en-US"/>
        </a:p>
      </dgm:t>
    </dgm:pt>
    <dgm:pt modelId="{9CAE03CD-36E6-4523-A376-CDA7F2B72A17}" type="sibTrans" cxnId="{2694D95A-2CBA-4FD2-B966-932CA25C4405}">
      <dgm:prSet/>
      <dgm:spPr/>
      <dgm:t>
        <a:bodyPr/>
        <a:lstStyle/>
        <a:p>
          <a:endParaRPr lang="en-US"/>
        </a:p>
      </dgm:t>
    </dgm:pt>
    <dgm:pt modelId="{DF89817A-F481-4972-86A6-4FC93177785A}">
      <dgm:prSet phldrT="[Text]" custT="1"/>
      <dgm:spPr/>
      <dgm:t>
        <a:bodyPr/>
        <a:lstStyle/>
        <a:p>
          <a:r>
            <a:rPr lang="en-US" sz="900" dirty="0" smtClean="0"/>
            <a:t>Stakeholder</a:t>
          </a:r>
          <a:endParaRPr lang="en-US" sz="900" dirty="0"/>
        </a:p>
      </dgm:t>
    </dgm:pt>
    <dgm:pt modelId="{87806EBA-732D-4B48-A8D1-FFAEC4A46986}" type="parTrans" cxnId="{E35350BB-BDDC-40B8-8B06-6BD0C23E1079}">
      <dgm:prSet/>
      <dgm:spPr/>
      <dgm:t>
        <a:bodyPr/>
        <a:lstStyle/>
        <a:p>
          <a:endParaRPr lang="en-US"/>
        </a:p>
      </dgm:t>
    </dgm:pt>
    <dgm:pt modelId="{06202192-C6B3-4A73-B569-80A15FAB58D4}" type="sibTrans" cxnId="{E35350BB-BDDC-40B8-8B06-6BD0C23E1079}">
      <dgm:prSet/>
      <dgm:spPr/>
      <dgm:t>
        <a:bodyPr/>
        <a:lstStyle/>
        <a:p>
          <a:endParaRPr lang="en-US"/>
        </a:p>
      </dgm:t>
    </dgm:pt>
    <dgm:pt modelId="{C9FC25FD-4E5C-4A64-AFF0-7D16F6FBC7AA}">
      <dgm:prSet phldrT="[Text]" custT="1"/>
      <dgm:spPr/>
      <dgm:t>
        <a:bodyPr/>
        <a:lstStyle/>
        <a:p>
          <a:r>
            <a:rPr lang="en-US" sz="900" dirty="0" smtClean="0"/>
            <a:t>Stakeholder</a:t>
          </a:r>
          <a:endParaRPr lang="en-US" sz="900" dirty="0"/>
        </a:p>
      </dgm:t>
    </dgm:pt>
    <dgm:pt modelId="{F9793D06-E836-466C-83D6-58F72B9C8CB4}" type="parTrans" cxnId="{092A9CEB-5EFE-4BCC-90CE-2FB92ECEC62E}">
      <dgm:prSet/>
      <dgm:spPr/>
      <dgm:t>
        <a:bodyPr/>
        <a:lstStyle/>
        <a:p>
          <a:endParaRPr lang="en-US"/>
        </a:p>
      </dgm:t>
    </dgm:pt>
    <dgm:pt modelId="{ED1FB57D-D2B1-48EC-8B8D-C19F6680A4CF}" type="sibTrans" cxnId="{092A9CEB-5EFE-4BCC-90CE-2FB92ECEC62E}">
      <dgm:prSet/>
      <dgm:spPr/>
      <dgm:t>
        <a:bodyPr/>
        <a:lstStyle/>
        <a:p>
          <a:endParaRPr lang="en-US"/>
        </a:p>
      </dgm:t>
    </dgm:pt>
    <dgm:pt modelId="{19EF64AF-D0D9-429E-86D3-4CE7A62D9930}">
      <dgm:prSet phldrT="[Text]"/>
      <dgm:spPr/>
      <dgm:t>
        <a:bodyPr/>
        <a:lstStyle/>
        <a:p>
          <a:r>
            <a:rPr lang="en-US" dirty="0" smtClean="0"/>
            <a:t>Rot at the Top</a:t>
          </a:r>
          <a:endParaRPr lang="en-US" dirty="0"/>
        </a:p>
      </dgm:t>
    </dgm:pt>
    <dgm:pt modelId="{65F72764-603C-4BEA-9757-C2D922CDE6E7}" type="parTrans" cxnId="{BC8D3C2F-C842-4AEF-9163-91FCF0A63C32}">
      <dgm:prSet/>
      <dgm:spPr/>
      <dgm:t>
        <a:bodyPr/>
        <a:lstStyle/>
        <a:p>
          <a:endParaRPr lang="en-US"/>
        </a:p>
      </dgm:t>
    </dgm:pt>
    <dgm:pt modelId="{A59A006A-971D-4A33-AB31-4CEE6264B4C5}" type="sibTrans" cxnId="{BC8D3C2F-C842-4AEF-9163-91FCF0A63C32}">
      <dgm:prSet/>
      <dgm:spPr/>
      <dgm:t>
        <a:bodyPr/>
        <a:lstStyle/>
        <a:p>
          <a:endParaRPr lang="en-US"/>
        </a:p>
      </dgm:t>
    </dgm:pt>
    <dgm:pt modelId="{6992769E-C929-46E1-B5DC-0D224D6E5340}">
      <dgm:prSet phldrT="[Text]" custT="1"/>
      <dgm:spPr/>
      <dgm:t>
        <a:bodyPr/>
        <a:lstStyle/>
        <a:p>
          <a:r>
            <a:rPr lang="en-US" sz="900" dirty="0" smtClean="0"/>
            <a:t>Contract specialists are  making things as easy as possible for themselves by discriminating against small businesses.</a:t>
          </a:r>
          <a:endParaRPr lang="en-US" sz="900" dirty="0"/>
        </a:p>
      </dgm:t>
    </dgm:pt>
    <dgm:pt modelId="{37B9B495-CA51-4955-9418-9A2A7D83A101}" type="parTrans" cxnId="{59C1BA7D-4D40-4BB3-8566-6C1139A98E64}">
      <dgm:prSet/>
      <dgm:spPr/>
      <dgm:t>
        <a:bodyPr/>
        <a:lstStyle/>
        <a:p>
          <a:endParaRPr lang="en-US"/>
        </a:p>
      </dgm:t>
    </dgm:pt>
    <dgm:pt modelId="{025A960F-A828-4BA1-B49F-B19476EFF631}" type="sibTrans" cxnId="{59C1BA7D-4D40-4BB3-8566-6C1139A98E64}">
      <dgm:prSet/>
      <dgm:spPr/>
      <dgm:t>
        <a:bodyPr/>
        <a:lstStyle/>
        <a:p>
          <a:endParaRPr lang="en-US"/>
        </a:p>
      </dgm:t>
    </dgm:pt>
    <dgm:pt modelId="{D4A5DE5E-27AD-4B23-B1EC-53CFB1739A11}">
      <dgm:prSet phldrT="[Text]" custT="1"/>
      <dgm:spPr/>
      <dgm:t>
        <a:bodyPr/>
        <a:lstStyle/>
        <a:p>
          <a:r>
            <a:rPr lang="en-US" sz="900" dirty="0" smtClean="0"/>
            <a:t>Small business owners</a:t>
          </a:r>
          <a:endParaRPr lang="en-US" sz="900" dirty="0"/>
        </a:p>
      </dgm:t>
    </dgm:pt>
    <dgm:pt modelId="{C42F195C-72E6-4357-8789-A7DF85FC0BFF}" type="parTrans" cxnId="{A993A3EF-AF47-4DBB-90D8-CF06FBF70E61}">
      <dgm:prSet/>
      <dgm:spPr/>
      <dgm:t>
        <a:bodyPr/>
        <a:lstStyle/>
        <a:p>
          <a:endParaRPr lang="en-US"/>
        </a:p>
      </dgm:t>
    </dgm:pt>
    <dgm:pt modelId="{D861C33F-DAAB-4018-91B9-D602CB0B9349}" type="sibTrans" cxnId="{A993A3EF-AF47-4DBB-90D8-CF06FBF70E61}">
      <dgm:prSet/>
      <dgm:spPr/>
      <dgm:t>
        <a:bodyPr/>
        <a:lstStyle/>
        <a:p>
          <a:endParaRPr lang="en-US"/>
        </a:p>
      </dgm:t>
    </dgm:pt>
    <dgm:pt modelId="{14D29AC4-9FA0-444D-8EE4-E85DEB5E57A2}">
      <dgm:prSet phldrT="[Text]" custT="1"/>
      <dgm:spPr/>
      <dgm:t>
        <a:bodyPr/>
        <a:lstStyle/>
        <a:p>
          <a:r>
            <a:rPr lang="en-US" sz="900" dirty="0" smtClean="0"/>
            <a:t>Stakeholder</a:t>
          </a:r>
          <a:endParaRPr lang="en-US" sz="900" dirty="0"/>
        </a:p>
      </dgm:t>
    </dgm:pt>
    <dgm:pt modelId="{8F845681-B05B-4E32-AD5D-21295FC02A07}" type="parTrans" cxnId="{5B81B842-285D-4C21-BC2F-2555AB323F47}">
      <dgm:prSet/>
      <dgm:spPr/>
      <dgm:t>
        <a:bodyPr/>
        <a:lstStyle/>
        <a:p>
          <a:endParaRPr lang="en-US"/>
        </a:p>
      </dgm:t>
    </dgm:pt>
    <dgm:pt modelId="{EE9BAB10-D308-456A-ADB5-78C6FFFB97E6}" type="sibTrans" cxnId="{5B81B842-285D-4C21-BC2F-2555AB323F47}">
      <dgm:prSet/>
      <dgm:spPr/>
      <dgm:t>
        <a:bodyPr/>
        <a:lstStyle/>
        <a:p>
          <a:endParaRPr lang="en-US"/>
        </a:p>
      </dgm:t>
    </dgm:pt>
    <dgm:pt modelId="{8937854E-C94A-470E-AB4D-2D1BF4D6EC0A}" type="pres">
      <dgm:prSet presAssocID="{84789903-61AF-4F8F-9430-490306DDBEA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1CC84F79-29AC-420D-9AF4-700F19FD984E}" type="pres">
      <dgm:prSet presAssocID="{2F4105CE-F831-4489-A38E-EA308F965E1A}" presName="composite" presStyleCnt="0"/>
      <dgm:spPr/>
    </dgm:pt>
    <dgm:pt modelId="{89B6103A-0012-428D-9057-99CB1F4B4519}" type="pres">
      <dgm:prSet presAssocID="{2F4105CE-F831-4489-A38E-EA308F965E1A}" presName="FirstChild" presStyleLbl="revTx" presStyleIdx="0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D93B-DC31-4D2E-91E9-BD58313DDF36}" type="pres">
      <dgm:prSet presAssocID="{2F4105CE-F831-4489-A38E-EA308F965E1A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6E7C0-AB51-4C93-9B97-5DD967AD71DC}" type="pres">
      <dgm:prSet presAssocID="{2F4105CE-F831-4489-A38E-EA308F965E1A}" presName="Accent" presStyleLbl="parChTrans1D1" presStyleIdx="0" presStyleCnt="4"/>
      <dgm:spPr/>
    </dgm:pt>
    <dgm:pt modelId="{ABD9F4AA-584A-4C32-8AC6-1F842D5E3471}" type="pres">
      <dgm:prSet presAssocID="{2F4105CE-F831-4489-A38E-EA308F965E1A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0A920-B7A8-49BB-8F46-16065B8C480A}" type="pres">
      <dgm:prSet presAssocID="{42FAF69B-DD6C-4C4C-A008-7959F807FCD6}" presName="sibTrans" presStyleCnt="0"/>
      <dgm:spPr/>
    </dgm:pt>
    <dgm:pt modelId="{63CF07DF-294E-4215-9B6C-5C3BCCC45688}" type="pres">
      <dgm:prSet presAssocID="{19EF64AF-D0D9-429E-86D3-4CE7A62D9930}" presName="composite" presStyleCnt="0"/>
      <dgm:spPr/>
    </dgm:pt>
    <dgm:pt modelId="{F82F5449-D542-4810-B467-43A5C2614DD5}" type="pres">
      <dgm:prSet presAssocID="{19EF64AF-D0D9-429E-86D3-4CE7A62D9930}" presName="FirstChild" presStyleLbl="revTx" presStyleIdx="2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97F1-B041-4747-A702-99E72A52C66D}" type="pres">
      <dgm:prSet presAssocID="{19EF64AF-D0D9-429E-86D3-4CE7A62D9930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02142-27D5-4A11-834F-5AED5922ED21}" type="pres">
      <dgm:prSet presAssocID="{19EF64AF-D0D9-429E-86D3-4CE7A62D9930}" presName="Accent" presStyleLbl="parChTrans1D1" presStyleIdx="1" presStyleCnt="4"/>
      <dgm:spPr/>
    </dgm:pt>
    <dgm:pt modelId="{2874E84B-9605-494F-B813-85A702BFCF0F}" type="pres">
      <dgm:prSet presAssocID="{19EF64AF-D0D9-429E-86D3-4CE7A62D9930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FD676-1B52-43FD-A27E-707789DDC25E}" type="pres">
      <dgm:prSet presAssocID="{A59A006A-971D-4A33-AB31-4CEE6264B4C5}" presName="sibTrans" presStyleCnt="0"/>
      <dgm:spPr/>
    </dgm:pt>
    <dgm:pt modelId="{A6D90BAA-E805-4FDC-90B1-4A2AF68F1693}" type="pres">
      <dgm:prSet presAssocID="{6B0EF60D-A0B1-46C5-9677-4BEA810977D2}" presName="composite" presStyleCnt="0"/>
      <dgm:spPr/>
    </dgm:pt>
    <dgm:pt modelId="{76F4CE38-89D0-4EAB-9E94-FD08C47879E4}" type="pres">
      <dgm:prSet presAssocID="{6B0EF60D-A0B1-46C5-9677-4BEA810977D2}" presName="FirstChild" presStyleLbl="revTx" presStyleIdx="4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69B4D-C26F-4F14-9A58-54D0240E4532}" type="pres">
      <dgm:prSet presAssocID="{6B0EF60D-A0B1-46C5-9677-4BEA810977D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9E8214A-F2AE-427F-8EB5-50916B7E6B44}" type="pres">
      <dgm:prSet presAssocID="{6B0EF60D-A0B1-46C5-9677-4BEA810977D2}" presName="Accent" presStyleLbl="parChTrans1D1" presStyleIdx="2" presStyleCnt="4"/>
      <dgm:spPr/>
    </dgm:pt>
    <dgm:pt modelId="{F2E5F12B-CEBA-404F-BC59-D0A75B115C1F}" type="pres">
      <dgm:prSet presAssocID="{6B0EF60D-A0B1-46C5-9677-4BEA810977D2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558E7-6E67-4406-B53D-BD4C0796D45F}" type="pres">
      <dgm:prSet presAssocID="{9DADB796-DA90-4478-BCA3-5929CA4ED0C6}" presName="sibTrans" presStyleCnt="0"/>
      <dgm:spPr/>
    </dgm:pt>
    <dgm:pt modelId="{8F76EA6E-46BD-4D6A-BBB3-905887DDB633}" type="pres">
      <dgm:prSet presAssocID="{DCB77698-D8A7-43AE-8C12-88D22546D4E0}" presName="composite" presStyleCnt="0"/>
      <dgm:spPr/>
    </dgm:pt>
    <dgm:pt modelId="{BDDE8257-E413-4550-9DF4-ACE5D4DAF407}" type="pres">
      <dgm:prSet presAssocID="{DCB77698-D8A7-43AE-8C12-88D22546D4E0}" presName="FirstChild" presStyleLbl="revTx" presStyleIdx="6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9B661-BA02-491A-9141-4597C2088440}" type="pres">
      <dgm:prSet presAssocID="{DCB77698-D8A7-43AE-8C12-88D22546D4E0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B5826-AEAF-4094-8AE4-12A49ABDE395}" type="pres">
      <dgm:prSet presAssocID="{DCB77698-D8A7-43AE-8C12-88D22546D4E0}" presName="Accent" presStyleLbl="parChTrans1D1" presStyleIdx="3" presStyleCnt="4"/>
      <dgm:spPr/>
    </dgm:pt>
    <dgm:pt modelId="{269C0782-BA35-4C3A-B295-D76ACD031E2B}" type="pres">
      <dgm:prSet presAssocID="{DCB77698-D8A7-43AE-8C12-88D22546D4E0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5350BB-BDDC-40B8-8B06-6BD0C23E1079}" srcId="{DCB77698-D8A7-43AE-8C12-88D22546D4E0}" destId="{DF89817A-F481-4972-86A6-4FC93177785A}" srcOrd="2" destOrd="0" parTransId="{87806EBA-732D-4B48-A8D1-FFAEC4A46986}" sibTransId="{06202192-C6B3-4A73-B569-80A15FAB58D4}"/>
    <dgm:cxn modelId="{4E02CDDC-86FC-4830-8F12-CCC739F4C38E}" type="presOf" srcId="{D4A5DE5E-27AD-4B23-B1EC-53CFB1739A11}" destId="{2874E84B-9605-494F-B813-85A702BFCF0F}" srcOrd="0" destOrd="0" presId="urn:microsoft.com/office/officeart/2011/layout/TabList"/>
    <dgm:cxn modelId="{E50B4537-4222-4FA6-86D6-900B232A905B}" srcId="{84789903-61AF-4F8F-9430-490306DDBEA0}" destId="{DCB77698-D8A7-43AE-8C12-88D22546D4E0}" srcOrd="3" destOrd="0" parTransId="{0256383B-FBF2-49F0-935C-E17EB2C4D7C4}" sibTransId="{866D160B-DB4E-4FF6-BF8A-FD0216203DA1}"/>
    <dgm:cxn modelId="{B0EC7BCC-A43F-44E9-812F-46898A32FCCB}" type="presOf" srcId="{84789903-61AF-4F8F-9430-490306DDBEA0}" destId="{8937854E-C94A-470E-AB4D-2D1BF4D6EC0A}" srcOrd="0" destOrd="0" presId="urn:microsoft.com/office/officeart/2011/layout/TabList"/>
    <dgm:cxn modelId="{5B81B842-285D-4C21-BC2F-2555AB323F47}" srcId="{19EF64AF-D0D9-429E-86D3-4CE7A62D9930}" destId="{14D29AC4-9FA0-444D-8EE4-E85DEB5E57A2}" srcOrd="2" destOrd="0" parTransId="{8F845681-B05B-4E32-AD5D-21295FC02A07}" sibTransId="{EE9BAB10-D308-456A-ADB5-78C6FFFB97E6}"/>
    <dgm:cxn modelId="{96A20728-4B71-426D-8207-8D974A3F5B06}" srcId="{84789903-61AF-4F8F-9430-490306DDBEA0}" destId="{6B0EF60D-A0B1-46C5-9677-4BEA810977D2}" srcOrd="2" destOrd="0" parTransId="{DF3844A8-4E17-463F-BAAD-4ACB2C215D90}" sibTransId="{9DADB796-DA90-4478-BCA3-5929CA4ED0C6}"/>
    <dgm:cxn modelId="{B5E64274-24E3-4CD1-9F45-A1AFC9369C77}" type="presOf" srcId="{C9FC25FD-4E5C-4A64-AFF0-7D16F6FBC7AA}" destId="{ABD9F4AA-584A-4C32-8AC6-1F842D5E3471}" srcOrd="0" destOrd="1" presId="urn:microsoft.com/office/officeart/2011/layout/TabList"/>
    <dgm:cxn modelId="{6207E934-C0CE-47B8-95DE-554217624972}" type="presOf" srcId="{F6CCDE68-20A3-48C9-9929-36D9326E50C7}" destId="{269C0782-BA35-4C3A-B295-D76ACD031E2B}" srcOrd="0" destOrd="0" presId="urn:microsoft.com/office/officeart/2011/layout/TabList"/>
    <dgm:cxn modelId="{5F094A65-8D03-4DE2-90BC-845E0B1DF3F3}" srcId="{2F4105CE-F831-4489-A38E-EA308F965E1A}" destId="{8B2750EB-B434-41DC-A189-8424894B839C}" srcOrd="0" destOrd="0" parTransId="{FFC1F60D-411F-463B-80BE-8626FCEE6E20}" sibTransId="{1C68FAD9-F9C9-4D4A-9B81-2E6FECE526EB}"/>
    <dgm:cxn modelId="{B2DBAA2D-6016-42DE-9EDF-062547F8B621}" type="presOf" srcId="{14D29AC4-9FA0-444D-8EE4-E85DEB5E57A2}" destId="{2874E84B-9605-494F-B813-85A702BFCF0F}" srcOrd="0" destOrd="1" presId="urn:microsoft.com/office/officeart/2011/layout/TabList"/>
    <dgm:cxn modelId="{59C1BA7D-4D40-4BB3-8566-6C1139A98E64}" srcId="{19EF64AF-D0D9-429E-86D3-4CE7A62D9930}" destId="{6992769E-C929-46E1-B5DC-0D224D6E5340}" srcOrd="0" destOrd="0" parTransId="{37B9B495-CA51-4955-9418-9A2A7D83A101}" sibTransId="{025A960F-A828-4BA1-B49F-B19476EFF631}"/>
    <dgm:cxn modelId="{EC26D4FA-8D0A-4965-860E-E576DA3FE7C2}" srcId="{84789903-61AF-4F8F-9430-490306DDBEA0}" destId="{2F4105CE-F831-4489-A38E-EA308F965E1A}" srcOrd="0" destOrd="0" parTransId="{B2367E5B-DF6B-423A-8C73-6C51AA905F42}" sibTransId="{42FAF69B-DD6C-4C4C-A008-7959F807FCD6}"/>
    <dgm:cxn modelId="{08D37855-A906-4ED9-B03D-BFDBE60EF8C7}" srcId="{6B0EF60D-A0B1-46C5-9677-4BEA810977D2}" destId="{FCB9211A-ECAF-4092-9AF3-4A80464FEEEF}" srcOrd="0" destOrd="0" parTransId="{96E2E2CF-28EB-47BD-B8D8-43FB5B4BBC76}" sibTransId="{80A46D5D-E138-4619-973A-52836DB4B626}"/>
    <dgm:cxn modelId="{A993A3EF-AF47-4DBB-90D8-CF06FBF70E61}" srcId="{19EF64AF-D0D9-429E-86D3-4CE7A62D9930}" destId="{D4A5DE5E-27AD-4B23-B1EC-53CFB1739A11}" srcOrd="1" destOrd="0" parTransId="{C42F195C-72E6-4357-8789-A7DF85FC0BFF}" sibTransId="{D861C33F-DAAB-4018-91B9-D602CB0B9349}"/>
    <dgm:cxn modelId="{EF6CFBB7-9C8E-48BF-AA7B-F1AFB3D29272}" type="presOf" srcId="{FCB9211A-ECAF-4092-9AF3-4A80464FEEEF}" destId="{76F4CE38-89D0-4EAB-9E94-FD08C47879E4}" srcOrd="0" destOrd="0" presId="urn:microsoft.com/office/officeart/2011/layout/TabList"/>
    <dgm:cxn modelId="{8145D6F8-74F3-4E1B-ADA9-BFF34757123F}" type="presOf" srcId="{6B0EF60D-A0B1-46C5-9677-4BEA810977D2}" destId="{79569B4D-C26F-4F14-9A58-54D0240E4532}" srcOrd="0" destOrd="0" presId="urn:microsoft.com/office/officeart/2011/layout/TabList"/>
    <dgm:cxn modelId="{BC8D3C2F-C842-4AEF-9163-91FCF0A63C32}" srcId="{84789903-61AF-4F8F-9430-490306DDBEA0}" destId="{19EF64AF-D0D9-429E-86D3-4CE7A62D9930}" srcOrd="1" destOrd="0" parTransId="{65F72764-603C-4BEA-9757-C2D922CDE6E7}" sibTransId="{A59A006A-971D-4A33-AB31-4CEE6264B4C5}"/>
    <dgm:cxn modelId="{272F4F47-B6F0-44E6-BE53-1E568010F73F}" srcId="{6B0EF60D-A0B1-46C5-9677-4BEA810977D2}" destId="{432382F3-03DD-4963-A6A5-C32D1C07F990}" srcOrd="1" destOrd="0" parTransId="{428261C4-B743-4CC1-8298-2B59764B7274}" sibTransId="{19522E25-3C1D-4596-9D61-BE8AA7854562}"/>
    <dgm:cxn modelId="{6AEA36B3-723E-4C26-991B-32293EC4977D}" srcId="{DCB77698-D8A7-43AE-8C12-88D22546D4E0}" destId="{F6CCDE68-20A3-48C9-9929-36D9326E50C7}" srcOrd="1" destOrd="0" parTransId="{6D777BDB-A14B-4CB9-848E-609F2B89797D}" sibTransId="{E73E6EC1-A77B-4806-AF59-F300788A17A6}"/>
    <dgm:cxn modelId="{EB996E2F-C94D-4853-8FF4-11C5E13D7817}" type="presOf" srcId="{432382F3-03DD-4963-A6A5-C32D1C07F990}" destId="{F2E5F12B-CEBA-404F-BC59-D0A75B115C1F}" srcOrd="0" destOrd="0" presId="urn:microsoft.com/office/officeart/2011/layout/TabList"/>
    <dgm:cxn modelId="{21B482AC-91FC-4870-8398-7ED99CCC1767}" type="presOf" srcId="{A990AE2A-665D-4A90-91E6-8CAE69B9C799}" destId="{ABD9F4AA-584A-4C32-8AC6-1F842D5E3471}" srcOrd="0" destOrd="0" presId="urn:microsoft.com/office/officeart/2011/layout/TabList"/>
    <dgm:cxn modelId="{1FA0C560-A1F8-445E-A5C6-3D03DA8F8F3B}" type="presOf" srcId="{6992769E-C929-46E1-B5DC-0D224D6E5340}" destId="{F82F5449-D542-4810-B467-43A5C2614DD5}" srcOrd="0" destOrd="0" presId="urn:microsoft.com/office/officeart/2011/layout/TabList"/>
    <dgm:cxn modelId="{003050E9-D243-4501-BA27-030513B9DE1F}" type="presOf" srcId="{DF89817A-F481-4972-86A6-4FC93177785A}" destId="{269C0782-BA35-4C3A-B295-D76ACD031E2B}" srcOrd="0" destOrd="1" presId="urn:microsoft.com/office/officeart/2011/layout/TabList"/>
    <dgm:cxn modelId="{FEABCB08-E69B-4C87-9978-6789EF9A8B1F}" type="presOf" srcId="{DCB77698-D8A7-43AE-8C12-88D22546D4E0}" destId="{9059B661-BA02-491A-9141-4597C2088440}" srcOrd="0" destOrd="0" presId="urn:microsoft.com/office/officeart/2011/layout/TabList"/>
    <dgm:cxn modelId="{9A234CF7-EE90-4B18-BE13-D588C511C444}" type="presOf" srcId="{19EF64AF-D0D9-429E-86D3-4CE7A62D9930}" destId="{B06197F1-B041-4747-A702-99E72A52C66D}" srcOrd="0" destOrd="0" presId="urn:microsoft.com/office/officeart/2011/layout/TabList"/>
    <dgm:cxn modelId="{2896DAC6-E607-42B4-9D8E-740D71F49BEA}" srcId="{DCB77698-D8A7-43AE-8C12-88D22546D4E0}" destId="{54C77FC2-06D5-494F-88FF-639A9A2ADF2B}" srcOrd="0" destOrd="0" parTransId="{59058AE7-0BCA-42FD-8DA7-9E303C2F3598}" sibTransId="{DD5B0AF5-4F1F-4F54-9327-3F9C5FD2ADF5}"/>
    <dgm:cxn modelId="{49173052-4FC5-40D9-9ED3-0EF33A503348}" type="presOf" srcId="{07DB5E9F-F9E2-4866-A92E-0046A90428A8}" destId="{F2E5F12B-CEBA-404F-BC59-D0A75B115C1F}" srcOrd="0" destOrd="1" presId="urn:microsoft.com/office/officeart/2011/layout/TabList"/>
    <dgm:cxn modelId="{C40B86E0-D802-4C2B-9B30-FF087E46B20A}" srcId="{2F4105CE-F831-4489-A38E-EA308F965E1A}" destId="{A990AE2A-665D-4A90-91E6-8CAE69B9C799}" srcOrd="1" destOrd="0" parTransId="{C4D8ABC1-84E3-45E5-AE1D-9D540D360E76}" sibTransId="{6B7AAB65-DFF8-472A-BB24-DFEC163070BA}"/>
    <dgm:cxn modelId="{092A9CEB-5EFE-4BCC-90CE-2FB92ECEC62E}" srcId="{2F4105CE-F831-4489-A38E-EA308F965E1A}" destId="{C9FC25FD-4E5C-4A64-AFF0-7D16F6FBC7AA}" srcOrd="2" destOrd="0" parTransId="{F9793D06-E836-466C-83D6-58F72B9C8CB4}" sibTransId="{ED1FB57D-D2B1-48EC-8B8D-C19F6680A4CF}"/>
    <dgm:cxn modelId="{CB6E97D5-8936-4147-BBD3-8E560E42AC7B}" type="presOf" srcId="{8B2750EB-B434-41DC-A189-8424894B839C}" destId="{89B6103A-0012-428D-9057-99CB1F4B4519}" srcOrd="0" destOrd="0" presId="urn:microsoft.com/office/officeart/2011/layout/TabList"/>
    <dgm:cxn modelId="{70A0944B-25EA-40CB-AB0F-6CD0C085FBBF}" type="presOf" srcId="{54C77FC2-06D5-494F-88FF-639A9A2ADF2B}" destId="{BDDE8257-E413-4550-9DF4-ACE5D4DAF407}" srcOrd="0" destOrd="0" presId="urn:microsoft.com/office/officeart/2011/layout/TabList"/>
    <dgm:cxn modelId="{963A8710-1BD9-46BF-BF1C-8F40A4A66057}" type="presOf" srcId="{2F4105CE-F831-4489-A38E-EA308F965E1A}" destId="{8DF5D93B-DC31-4D2E-91E9-BD58313DDF36}" srcOrd="0" destOrd="0" presId="urn:microsoft.com/office/officeart/2011/layout/TabList"/>
    <dgm:cxn modelId="{2694D95A-2CBA-4FD2-B966-932CA25C4405}" srcId="{6B0EF60D-A0B1-46C5-9677-4BEA810977D2}" destId="{07DB5E9F-F9E2-4866-A92E-0046A90428A8}" srcOrd="2" destOrd="0" parTransId="{5F3A5809-A99D-4946-9529-2713AD09E5EA}" sibTransId="{9CAE03CD-36E6-4523-A376-CDA7F2B72A17}"/>
    <dgm:cxn modelId="{B71BCF9F-D818-4BD0-B080-FF2CB068F53F}" type="presParOf" srcId="{8937854E-C94A-470E-AB4D-2D1BF4D6EC0A}" destId="{1CC84F79-29AC-420D-9AF4-700F19FD984E}" srcOrd="0" destOrd="0" presId="urn:microsoft.com/office/officeart/2011/layout/TabList"/>
    <dgm:cxn modelId="{36125CEE-3F3B-4DFB-812B-94E3A7DF897D}" type="presParOf" srcId="{1CC84F79-29AC-420D-9AF4-700F19FD984E}" destId="{89B6103A-0012-428D-9057-99CB1F4B4519}" srcOrd="0" destOrd="0" presId="urn:microsoft.com/office/officeart/2011/layout/TabList"/>
    <dgm:cxn modelId="{68C98D8D-C91D-4219-AE5E-5A0599EC2566}" type="presParOf" srcId="{1CC84F79-29AC-420D-9AF4-700F19FD984E}" destId="{8DF5D93B-DC31-4D2E-91E9-BD58313DDF36}" srcOrd="1" destOrd="0" presId="urn:microsoft.com/office/officeart/2011/layout/TabList"/>
    <dgm:cxn modelId="{4B1976AA-AB7B-4738-A257-669F8D0F6725}" type="presParOf" srcId="{1CC84F79-29AC-420D-9AF4-700F19FD984E}" destId="{9396E7C0-AB51-4C93-9B97-5DD967AD71DC}" srcOrd="2" destOrd="0" presId="urn:microsoft.com/office/officeart/2011/layout/TabList"/>
    <dgm:cxn modelId="{B16B7E9E-CD30-424E-B0EA-8465B149BFD6}" type="presParOf" srcId="{8937854E-C94A-470E-AB4D-2D1BF4D6EC0A}" destId="{ABD9F4AA-584A-4C32-8AC6-1F842D5E3471}" srcOrd="1" destOrd="0" presId="urn:microsoft.com/office/officeart/2011/layout/TabList"/>
    <dgm:cxn modelId="{68CD356A-9F3A-43B1-BBE4-41DFB9EEE27E}" type="presParOf" srcId="{8937854E-C94A-470E-AB4D-2D1BF4D6EC0A}" destId="{5B40A920-B7A8-49BB-8F46-16065B8C480A}" srcOrd="2" destOrd="0" presId="urn:microsoft.com/office/officeart/2011/layout/TabList"/>
    <dgm:cxn modelId="{D35FBBBF-A03D-4CC4-903A-5B80C3CFE8FB}" type="presParOf" srcId="{8937854E-C94A-470E-AB4D-2D1BF4D6EC0A}" destId="{63CF07DF-294E-4215-9B6C-5C3BCCC45688}" srcOrd="3" destOrd="0" presId="urn:microsoft.com/office/officeart/2011/layout/TabList"/>
    <dgm:cxn modelId="{BF2EAEAE-9C15-48C9-B484-A89FE16FABC3}" type="presParOf" srcId="{63CF07DF-294E-4215-9B6C-5C3BCCC45688}" destId="{F82F5449-D542-4810-B467-43A5C2614DD5}" srcOrd="0" destOrd="0" presId="urn:microsoft.com/office/officeart/2011/layout/TabList"/>
    <dgm:cxn modelId="{083DB5FA-9D46-4905-AE91-FE167F0FA7CD}" type="presParOf" srcId="{63CF07DF-294E-4215-9B6C-5C3BCCC45688}" destId="{B06197F1-B041-4747-A702-99E72A52C66D}" srcOrd="1" destOrd="0" presId="urn:microsoft.com/office/officeart/2011/layout/TabList"/>
    <dgm:cxn modelId="{864E58B6-D973-4CF5-8106-08B3AE5150EB}" type="presParOf" srcId="{63CF07DF-294E-4215-9B6C-5C3BCCC45688}" destId="{A9502142-27D5-4A11-834F-5AED5922ED21}" srcOrd="2" destOrd="0" presId="urn:microsoft.com/office/officeart/2011/layout/TabList"/>
    <dgm:cxn modelId="{E9D1946A-72F6-41D8-8D10-F37C818120F1}" type="presParOf" srcId="{8937854E-C94A-470E-AB4D-2D1BF4D6EC0A}" destId="{2874E84B-9605-494F-B813-85A702BFCF0F}" srcOrd="4" destOrd="0" presId="urn:microsoft.com/office/officeart/2011/layout/TabList"/>
    <dgm:cxn modelId="{C23142FD-F4F4-4127-9A09-B2EDCE624D72}" type="presParOf" srcId="{8937854E-C94A-470E-AB4D-2D1BF4D6EC0A}" destId="{206FD676-1B52-43FD-A27E-707789DDC25E}" srcOrd="5" destOrd="0" presId="urn:microsoft.com/office/officeart/2011/layout/TabList"/>
    <dgm:cxn modelId="{87279E74-8DA1-4CD3-ABE5-8C0652CD9691}" type="presParOf" srcId="{8937854E-C94A-470E-AB4D-2D1BF4D6EC0A}" destId="{A6D90BAA-E805-4FDC-90B1-4A2AF68F1693}" srcOrd="6" destOrd="0" presId="urn:microsoft.com/office/officeart/2011/layout/TabList"/>
    <dgm:cxn modelId="{F8601D35-1FB7-40CB-ACB0-E4A91CF51B90}" type="presParOf" srcId="{A6D90BAA-E805-4FDC-90B1-4A2AF68F1693}" destId="{76F4CE38-89D0-4EAB-9E94-FD08C47879E4}" srcOrd="0" destOrd="0" presId="urn:microsoft.com/office/officeart/2011/layout/TabList"/>
    <dgm:cxn modelId="{1578090B-492C-444E-AB3C-AD8A2A5BE75C}" type="presParOf" srcId="{A6D90BAA-E805-4FDC-90B1-4A2AF68F1693}" destId="{79569B4D-C26F-4F14-9A58-54D0240E4532}" srcOrd="1" destOrd="0" presId="urn:microsoft.com/office/officeart/2011/layout/TabList"/>
    <dgm:cxn modelId="{4BC2725B-F832-498F-A97D-9359E6DB9ED6}" type="presParOf" srcId="{A6D90BAA-E805-4FDC-90B1-4A2AF68F1693}" destId="{89E8214A-F2AE-427F-8EB5-50916B7E6B44}" srcOrd="2" destOrd="0" presId="urn:microsoft.com/office/officeart/2011/layout/TabList"/>
    <dgm:cxn modelId="{0C0D6165-F4BC-497B-9CE4-3AB15F70F1AB}" type="presParOf" srcId="{8937854E-C94A-470E-AB4D-2D1BF4D6EC0A}" destId="{F2E5F12B-CEBA-404F-BC59-D0A75B115C1F}" srcOrd="7" destOrd="0" presId="urn:microsoft.com/office/officeart/2011/layout/TabList"/>
    <dgm:cxn modelId="{6C3922EA-0922-41FB-BD5A-02499BE84E23}" type="presParOf" srcId="{8937854E-C94A-470E-AB4D-2D1BF4D6EC0A}" destId="{C98558E7-6E67-4406-B53D-BD4C0796D45F}" srcOrd="8" destOrd="0" presId="urn:microsoft.com/office/officeart/2011/layout/TabList"/>
    <dgm:cxn modelId="{91573145-8D2E-4B1C-BA6E-CD5625F212CC}" type="presParOf" srcId="{8937854E-C94A-470E-AB4D-2D1BF4D6EC0A}" destId="{8F76EA6E-46BD-4D6A-BBB3-905887DDB633}" srcOrd="9" destOrd="0" presId="urn:microsoft.com/office/officeart/2011/layout/TabList"/>
    <dgm:cxn modelId="{1AE0937B-88FE-45A3-8594-BBCBE1677F57}" type="presParOf" srcId="{8F76EA6E-46BD-4D6A-BBB3-905887DDB633}" destId="{BDDE8257-E413-4550-9DF4-ACE5D4DAF407}" srcOrd="0" destOrd="0" presId="urn:microsoft.com/office/officeart/2011/layout/TabList"/>
    <dgm:cxn modelId="{D822AFBB-AC0A-4371-899E-32FDF8AE27AE}" type="presParOf" srcId="{8F76EA6E-46BD-4D6A-BBB3-905887DDB633}" destId="{9059B661-BA02-491A-9141-4597C2088440}" srcOrd="1" destOrd="0" presId="urn:microsoft.com/office/officeart/2011/layout/TabList"/>
    <dgm:cxn modelId="{E7072033-CC82-4951-8E41-94638CEF5ACB}" type="presParOf" srcId="{8F76EA6E-46BD-4D6A-BBB3-905887DDB633}" destId="{5F8B5826-AEAF-4094-8AE4-12A49ABDE395}" srcOrd="2" destOrd="0" presId="urn:microsoft.com/office/officeart/2011/layout/TabList"/>
    <dgm:cxn modelId="{20574B9D-EDFA-4E1D-99AB-FC2811B5BC42}" type="presParOf" srcId="{8937854E-C94A-470E-AB4D-2D1BF4D6EC0A}" destId="{269C0782-BA35-4C3A-B295-D76ACD031E2B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789903-61AF-4F8F-9430-490306DDBEA0}" type="doc">
      <dgm:prSet loTypeId="urn:microsoft.com/office/officeart/2011/layout/Tab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B0EF60D-A0B1-46C5-9677-4BEA810977D2}">
      <dgm:prSet phldrT="[Text]"/>
      <dgm:spPr/>
      <dgm:t>
        <a:bodyPr/>
        <a:lstStyle/>
        <a:p>
          <a:r>
            <a:rPr lang="en-US" dirty="0" smtClean="0"/>
            <a:t>Change Narrative</a:t>
          </a:r>
          <a:endParaRPr lang="en-US" dirty="0"/>
        </a:p>
      </dgm:t>
    </dgm:pt>
    <dgm:pt modelId="{DF3844A8-4E17-463F-BAAD-4ACB2C215D90}" type="parTrans" cxnId="{96A20728-4B71-426D-8207-8D974A3F5B06}">
      <dgm:prSet/>
      <dgm:spPr/>
      <dgm:t>
        <a:bodyPr/>
        <a:lstStyle/>
        <a:p>
          <a:endParaRPr lang="en-US"/>
        </a:p>
      </dgm:t>
    </dgm:pt>
    <dgm:pt modelId="{9DADB796-DA90-4478-BCA3-5929CA4ED0C6}" type="sibTrans" cxnId="{96A20728-4B71-426D-8207-8D974A3F5B06}">
      <dgm:prSet/>
      <dgm:spPr/>
      <dgm:t>
        <a:bodyPr/>
        <a:lstStyle/>
        <a:p>
          <a:endParaRPr lang="en-US"/>
        </a:p>
      </dgm:t>
    </dgm:pt>
    <dgm:pt modelId="{FCB9211A-ECAF-4092-9AF3-4A80464FEEEF}">
      <dgm:prSet phldrT="[Text]" custT="1"/>
      <dgm:spPr/>
      <dgm:t>
        <a:bodyPr/>
        <a:lstStyle/>
        <a:p>
          <a:r>
            <a:rPr lang="en-US" sz="900" dirty="0" smtClean="0"/>
            <a:t>This policy will take the nation on a path towards to sub-par research and development.</a:t>
          </a:r>
          <a:endParaRPr lang="en-US" sz="900" dirty="0"/>
        </a:p>
      </dgm:t>
    </dgm:pt>
    <dgm:pt modelId="{96E2E2CF-28EB-47BD-B8D8-43FB5B4BBC76}" type="parTrans" cxnId="{08D37855-A906-4ED9-B03D-BFDBE60EF8C7}">
      <dgm:prSet/>
      <dgm:spPr/>
      <dgm:t>
        <a:bodyPr/>
        <a:lstStyle/>
        <a:p>
          <a:endParaRPr lang="en-US"/>
        </a:p>
      </dgm:t>
    </dgm:pt>
    <dgm:pt modelId="{80A46D5D-E138-4619-973A-52836DB4B626}" type="sibTrans" cxnId="{08D37855-A906-4ED9-B03D-BFDBE60EF8C7}">
      <dgm:prSet/>
      <dgm:spPr/>
      <dgm:t>
        <a:bodyPr/>
        <a:lstStyle/>
        <a:p>
          <a:endParaRPr lang="en-US"/>
        </a:p>
      </dgm:t>
    </dgm:pt>
    <dgm:pt modelId="{432382F3-03DD-4963-A6A5-C32D1C07F990}">
      <dgm:prSet phldrT="[Text]" custT="1"/>
      <dgm:spPr/>
      <dgm:t>
        <a:bodyPr/>
        <a:lstStyle/>
        <a:p>
          <a:r>
            <a:rPr lang="en-US" sz="900" dirty="0" smtClean="0"/>
            <a:t>Stakeholder</a:t>
          </a:r>
          <a:endParaRPr lang="en-US" sz="900" dirty="0"/>
        </a:p>
      </dgm:t>
    </dgm:pt>
    <dgm:pt modelId="{428261C4-B743-4CC1-8298-2B59764B7274}" type="parTrans" cxnId="{272F4F47-B6F0-44E6-BE53-1E568010F73F}">
      <dgm:prSet/>
      <dgm:spPr/>
      <dgm:t>
        <a:bodyPr/>
        <a:lstStyle/>
        <a:p>
          <a:endParaRPr lang="en-US"/>
        </a:p>
      </dgm:t>
    </dgm:pt>
    <dgm:pt modelId="{19522E25-3C1D-4596-9D61-BE8AA7854562}" type="sibTrans" cxnId="{272F4F47-B6F0-44E6-BE53-1E568010F73F}">
      <dgm:prSet/>
      <dgm:spPr/>
      <dgm:t>
        <a:bodyPr/>
        <a:lstStyle/>
        <a:p>
          <a:endParaRPr lang="en-US"/>
        </a:p>
      </dgm:t>
    </dgm:pt>
    <dgm:pt modelId="{DCB77698-D8A7-43AE-8C12-88D22546D4E0}">
      <dgm:prSet phldrT="[Text]"/>
      <dgm:spPr/>
      <dgm:t>
        <a:bodyPr/>
        <a:lstStyle/>
        <a:p>
          <a:r>
            <a:rPr lang="en-US" dirty="0" smtClean="0"/>
            <a:t>Equity Narrative</a:t>
          </a:r>
          <a:endParaRPr lang="en-US" dirty="0"/>
        </a:p>
      </dgm:t>
    </dgm:pt>
    <dgm:pt modelId="{0256383B-FBF2-49F0-935C-E17EB2C4D7C4}" type="parTrans" cxnId="{E50B4537-4222-4FA6-86D6-900B232A905B}">
      <dgm:prSet/>
      <dgm:spPr/>
      <dgm:t>
        <a:bodyPr/>
        <a:lstStyle/>
        <a:p>
          <a:endParaRPr lang="en-US"/>
        </a:p>
      </dgm:t>
    </dgm:pt>
    <dgm:pt modelId="{866D160B-DB4E-4FF6-BF8A-FD0216203DA1}" type="sibTrans" cxnId="{E50B4537-4222-4FA6-86D6-900B232A905B}">
      <dgm:prSet/>
      <dgm:spPr/>
      <dgm:t>
        <a:bodyPr/>
        <a:lstStyle/>
        <a:p>
          <a:endParaRPr lang="en-US"/>
        </a:p>
      </dgm:t>
    </dgm:pt>
    <dgm:pt modelId="{54C77FC2-06D5-494F-88FF-639A9A2ADF2B}">
      <dgm:prSet phldrT="[Text]" custT="1"/>
      <dgm:spPr/>
      <dgm:t>
        <a:bodyPr/>
        <a:lstStyle/>
        <a:p>
          <a:r>
            <a:rPr lang="en-US" sz="900" dirty="0" smtClean="0"/>
            <a:t>This policy will unfairly take away opportunities from highly talented and deserving researchers simply because of where they work.</a:t>
          </a:r>
          <a:endParaRPr lang="en-US" sz="900" dirty="0"/>
        </a:p>
      </dgm:t>
    </dgm:pt>
    <dgm:pt modelId="{59058AE7-0BCA-42FD-8DA7-9E303C2F3598}" type="parTrans" cxnId="{2896DAC6-E607-42B4-9D8E-740D71F49BEA}">
      <dgm:prSet/>
      <dgm:spPr/>
      <dgm:t>
        <a:bodyPr/>
        <a:lstStyle/>
        <a:p>
          <a:endParaRPr lang="en-US"/>
        </a:p>
      </dgm:t>
    </dgm:pt>
    <dgm:pt modelId="{DD5B0AF5-4F1F-4F54-9327-3F9C5FD2ADF5}" type="sibTrans" cxnId="{2896DAC6-E607-42B4-9D8E-740D71F49BEA}">
      <dgm:prSet/>
      <dgm:spPr/>
      <dgm:t>
        <a:bodyPr/>
        <a:lstStyle/>
        <a:p>
          <a:endParaRPr lang="en-US"/>
        </a:p>
      </dgm:t>
    </dgm:pt>
    <dgm:pt modelId="{F6CCDE68-20A3-48C9-9929-36D9326E50C7}">
      <dgm:prSet phldrT="[Text]" custT="1"/>
      <dgm:spPr/>
      <dgm:t>
        <a:bodyPr/>
        <a:lstStyle/>
        <a:p>
          <a:r>
            <a:rPr lang="en-US" sz="900" dirty="0" smtClean="0"/>
            <a:t>Stakeholder</a:t>
          </a:r>
          <a:endParaRPr lang="en-US" sz="900" dirty="0"/>
        </a:p>
      </dgm:t>
    </dgm:pt>
    <dgm:pt modelId="{6D777BDB-A14B-4CB9-848E-609F2B89797D}" type="parTrans" cxnId="{6AEA36B3-723E-4C26-991B-32293EC4977D}">
      <dgm:prSet/>
      <dgm:spPr/>
      <dgm:t>
        <a:bodyPr/>
        <a:lstStyle/>
        <a:p>
          <a:endParaRPr lang="en-US"/>
        </a:p>
      </dgm:t>
    </dgm:pt>
    <dgm:pt modelId="{E73E6EC1-A77B-4806-AF59-F300788A17A6}" type="sibTrans" cxnId="{6AEA36B3-723E-4C26-991B-32293EC4977D}">
      <dgm:prSet/>
      <dgm:spPr/>
      <dgm:t>
        <a:bodyPr/>
        <a:lstStyle/>
        <a:p>
          <a:endParaRPr lang="en-US"/>
        </a:p>
      </dgm:t>
    </dgm:pt>
    <dgm:pt modelId="{2F4105CE-F831-4489-A38E-EA308F965E1A}">
      <dgm:prSet phldrT="[Text]"/>
      <dgm:spPr/>
      <dgm:t>
        <a:bodyPr/>
        <a:lstStyle/>
        <a:p>
          <a:r>
            <a:rPr lang="en-US" dirty="0" smtClean="0"/>
            <a:t>Change Narrative</a:t>
          </a:r>
          <a:endParaRPr lang="en-US" dirty="0"/>
        </a:p>
      </dgm:t>
    </dgm:pt>
    <dgm:pt modelId="{B2367E5B-DF6B-423A-8C73-6C51AA905F42}" type="parTrans" cxnId="{EC26D4FA-8D0A-4965-860E-E576DA3FE7C2}">
      <dgm:prSet/>
      <dgm:spPr/>
      <dgm:t>
        <a:bodyPr/>
        <a:lstStyle/>
        <a:p>
          <a:endParaRPr lang="en-US"/>
        </a:p>
      </dgm:t>
    </dgm:pt>
    <dgm:pt modelId="{42FAF69B-DD6C-4C4C-A008-7959F807FCD6}" type="sibTrans" cxnId="{EC26D4FA-8D0A-4965-860E-E576DA3FE7C2}">
      <dgm:prSet/>
      <dgm:spPr/>
      <dgm:t>
        <a:bodyPr/>
        <a:lstStyle/>
        <a:p>
          <a:endParaRPr lang="en-US"/>
        </a:p>
      </dgm:t>
    </dgm:pt>
    <dgm:pt modelId="{8B2750EB-B434-41DC-A189-8424894B839C}">
      <dgm:prSet phldrT="[Text]" custT="1"/>
      <dgm:spPr/>
      <dgm:t>
        <a:bodyPr/>
        <a:lstStyle/>
        <a:p>
          <a:r>
            <a:rPr lang="en-US" sz="900" dirty="0" smtClean="0"/>
            <a:t>This policy changes the selection process from a research excellence criteria to a privilege criteria.</a:t>
          </a:r>
          <a:endParaRPr lang="en-US" sz="900" dirty="0"/>
        </a:p>
      </dgm:t>
    </dgm:pt>
    <dgm:pt modelId="{FFC1F60D-411F-463B-80BE-8626FCEE6E20}" type="parTrans" cxnId="{5F094A65-8D03-4DE2-90BC-845E0B1DF3F3}">
      <dgm:prSet/>
      <dgm:spPr/>
      <dgm:t>
        <a:bodyPr/>
        <a:lstStyle/>
        <a:p>
          <a:endParaRPr lang="en-US"/>
        </a:p>
      </dgm:t>
    </dgm:pt>
    <dgm:pt modelId="{1C68FAD9-F9C9-4D4A-9B81-2E6FECE526EB}" type="sibTrans" cxnId="{5F094A65-8D03-4DE2-90BC-845E0B1DF3F3}">
      <dgm:prSet/>
      <dgm:spPr/>
      <dgm:t>
        <a:bodyPr/>
        <a:lstStyle/>
        <a:p>
          <a:endParaRPr lang="en-US"/>
        </a:p>
      </dgm:t>
    </dgm:pt>
    <dgm:pt modelId="{A990AE2A-665D-4A90-91E6-8CAE69B9C799}">
      <dgm:prSet phldrT="[Text]" custT="1"/>
      <dgm:spPr/>
      <dgm:t>
        <a:bodyPr/>
        <a:lstStyle/>
        <a:p>
          <a:r>
            <a:rPr lang="en-US" sz="900" dirty="0" smtClean="0"/>
            <a:t>Stakeholder</a:t>
          </a:r>
          <a:endParaRPr lang="en-US" sz="900" dirty="0"/>
        </a:p>
      </dgm:t>
    </dgm:pt>
    <dgm:pt modelId="{C4D8ABC1-84E3-45E5-AE1D-9D540D360E76}" type="parTrans" cxnId="{C40B86E0-D802-4C2B-9B30-FF087E46B20A}">
      <dgm:prSet/>
      <dgm:spPr/>
      <dgm:t>
        <a:bodyPr/>
        <a:lstStyle/>
        <a:p>
          <a:endParaRPr lang="en-US"/>
        </a:p>
      </dgm:t>
    </dgm:pt>
    <dgm:pt modelId="{6B7AAB65-DFF8-472A-BB24-DFEC163070BA}" type="sibTrans" cxnId="{C40B86E0-D802-4C2B-9B30-FF087E46B20A}">
      <dgm:prSet/>
      <dgm:spPr/>
      <dgm:t>
        <a:bodyPr/>
        <a:lstStyle/>
        <a:p>
          <a:endParaRPr lang="en-US"/>
        </a:p>
      </dgm:t>
    </dgm:pt>
    <dgm:pt modelId="{07DB5E9F-F9E2-4866-A92E-0046A90428A8}">
      <dgm:prSet phldrT="[Text]" custT="1"/>
      <dgm:spPr/>
      <dgm:t>
        <a:bodyPr/>
        <a:lstStyle/>
        <a:p>
          <a:r>
            <a:rPr lang="en-US" sz="900" dirty="0" smtClean="0"/>
            <a:t>Stakeholder</a:t>
          </a:r>
          <a:endParaRPr lang="en-US" sz="900" dirty="0"/>
        </a:p>
      </dgm:t>
    </dgm:pt>
    <dgm:pt modelId="{5F3A5809-A99D-4946-9529-2713AD09E5EA}" type="parTrans" cxnId="{2694D95A-2CBA-4FD2-B966-932CA25C4405}">
      <dgm:prSet/>
      <dgm:spPr/>
      <dgm:t>
        <a:bodyPr/>
        <a:lstStyle/>
        <a:p>
          <a:endParaRPr lang="en-US"/>
        </a:p>
      </dgm:t>
    </dgm:pt>
    <dgm:pt modelId="{9CAE03CD-36E6-4523-A376-CDA7F2B72A17}" type="sibTrans" cxnId="{2694D95A-2CBA-4FD2-B966-932CA25C4405}">
      <dgm:prSet/>
      <dgm:spPr/>
      <dgm:t>
        <a:bodyPr/>
        <a:lstStyle/>
        <a:p>
          <a:endParaRPr lang="en-US"/>
        </a:p>
      </dgm:t>
    </dgm:pt>
    <dgm:pt modelId="{DF89817A-F481-4972-86A6-4FC93177785A}">
      <dgm:prSet phldrT="[Text]" custT="1"/>
      <dgm:spPr/>
      <dgm:t>
        <a:bodyPr/>
        <a:lstStyle/>
        <a:p>
          <a:r>
            <a:rPr lang="en-US" sz="900" dirty="0" smtClean="0"/>
            <a:t>Stakeholder</a:t>
          </a:r>
          <a:endParaRPr lang="en-US" sz="900" dirty="0"/>
        </a:p>
      </dgm:t>
    </dgm:pt>
    <dgm:pt modelId="{87806EBA-732D-4B48-A8D1-FFAEC4A46986}" type="parTrans" cxnId="{E35350BB-BDDC-40B8-8B06-6BD0C23E1079}">
      <dgm:prSet/>
      <dgm:spPr/>
      <dgm:t>
        <a:bodyPr/>
        <a:lstStyle/>
        <a:p>
          <a:endParaRPr lang="en-US"/>
        </a:p>
      </dgm:t>
    </dgm:pt>
    <dgm:pt modelId="{06202192-C6B3-4A73-B569-80A15FAB58D4}" type="sibTrans" cxnId="{E35350BB-BDDC-40B8-8B06-6BD0C23E1079}">
      <dgm:prSet/>
      <dgm:spPr/>
      <dgm:t>
        <a:bodyPr/>
        <a:lstStyle/>
        <a:p>
          <a:endParaRPr lang="en-US"/>
        </a:p>
      </dgm:t>
    </dgm:pt>
    <dgm:pt modelId="{C9FC25FD-4E5C-4A64-AFF0-7D16F6FBC7AA}">
      <dgm:prSet phldrT="[Text]" custT="1"/>
      <dgm:spPr/>
      <dgm:t>
        <a:bodyPr/>
        <a:lstStyle/>
        <a:p>
          <a:r>
            <a:rPr lang="en-US" sz="900" dirty="0" smtClean="0"/>
            <a:t>Stakeholder</a:t>
          </a:r>
          <a:endParaRPr lang="en-US" sz="900" dirty="0"/>
        </a:p>
      </dgm:t>
    </dgm:pt>
    <dgm:pt modelId="{F9793D06-E836-466C-83D6-58F72B9C8CB4}" type="parTrans" cxnId="{092A9CEB-5EFE-4BCC-90CE-2FB92ECEC62E}">
      <dgm:prSet/>
      <dgm:spPr/>
      <dgm:t>
        <a:bodyPr/>
        <a:lstStyle/>
        <a:p>
          <a:endParaRPr lang="en-US"/>
        </a:p>
      </dgm:t>
    </dgm:pt>
    <dgm:pt modelId="{ED1FB57D-D2B1-48EC-8B8D-C19F6680A4CF}" type="sibTrans" cxnId="{092A9CEB-5EFE-4BCC-90CE-2FB92ECEC62E}">
      <dgm:prSet/>
      <dgm:spPr/>
      <dgm:t>
        <a:bodyPr/>
        <a:lstStyle/>
        <a:p>
          <a:endParaRPr lang="en-US"/>
        </a:p>
      </dgm:t>
    </dgm:pt>
    <dgm:pt modelId="{19EF64AF-D0D9-429E-86D3-4CE7A62D9930}">
      <dgm:prSet phldrT="[Text]"/>
      <dgm:spPr/>
      <dgm:t>
        <a:bodyPr/>
        <a:lstStyle/>
        <a:p>
          <a:r>
            <a:rPr lang="en-US" dirty="0" smtClean="0"/>
            <a:t>Benevolent Community</a:t>
          </a:r>
          <a:endParaRPr lang="en-US" dirty="0"/>
        </a:p>
      </dgm:t>
    </dgm:pt>
    <dgm:pt modelId="{65F72764-603C-4BEA-9757-C2D922CDE6E7}" type="parTrans" cxnId="{BC8D3C2F-C842-4AEF-9163-91FCF0A63C32}">
      <dgm:prSet/>
      <dgm:spPr/>
      <dgm:t>
        <a:bodyPr/>
        <a:lstStyle/>
        <a:p>
          <a:endParaRPr lang="en-US"/>
        </a:p>
      </dgm:t>
    </dgm:pt>
    <dgm:pt modelId="{A59A006A-971D-4A33-AB31-4CEE6264B4C5}" type="sibTrans" cxnId="{BC8D3C2F-C842-4AEF-9163-91FCF0A63C32}">
      <dgm:prSet/>
      <dgm:spPr/>
      <dgm:t>
        <a:bodyPr/>
        <a:lstStyle/>
        <a:p>
          <a:endParaRPr lang="en-US"/>
        </a:p>
      </dgm:t>
    </dgm:pt>
    <dgm:pt modelId="{6992769E-C929-46E1-B5DC-0D224D6E5340}">
      <dgm:prSet phldrT="[Text]" custT="1"/>
      <dgm:spPr/>
      <dgm:t>
        <a:bodyPr/>
        <a:lstStyle/>
        <a:p>
          <a:r>
            <a:rPr lang="en-US" sz="900" dirty="0" smtClean="0"/>
            <a:t>America is guided by the aspirational principle of treating everyone fairly and not showing favoritism to any one group over other groups.</a:t>
          </a:r>
          <a:endParaRPr lang="en-US" sz="900" dirty="0"/>
        </a:p>
      </dgm:t>
    </dgm:pt>
    <dgm:pt modelId="{37B9B495-CA51-4955-9418-9A2A7D83A101}" type="parTrans" cxnId="{59C1BA7D-4D40-4BB3-8566-6C1139A98E64}">
      <dgm:prSet/>
      <dgm:spPr/>
      <dgm:t>
        <a:bodyPr/>
        <a:lstStyle/>
        <a:p>
          <a:endParaRPr lang="en-US"/>
        </a:p>
      </dgm:t>
    </dgm:pt>
    <dgm:pt modelId="{025A960F-A828-4BA1-B49F-B19476EFF631}" type="sibTrans" cxnId="{59C1BA7D-4D40-4BB3-8566-6C1139A98E64}">
      <dgm:prSet/>
      <dgm:spPr/>
      <dgm:t>
        <a:bodyPr/>
        <a:lstStyle/>
        <a:p>
          <a:endParaRPr lang="en-US"/>
        </a:p>
      </dgm:t>
    </dgm:pt>
    <dgm:pt modelId="{D4A5DE5E-27AD-4B23-B1EC-53CFB1739A11}">
      <dgm:prSet phldrT="[Text]" custT="1"/>
      <dgm:spPr/>
      <dgm:t>
        <a:bodyPr/>
        <a:lstStyle/>
        <a:p>
          <a:r>
            <a:rPr lang="en-US" sz="900" dirty="0" smtClean="0"/>
            <a:t>Stakeholder</a:t>
          </a:r>
          <a:endParaRPr lang="en-US" sz="900" dirty="0"/>
        </a:p>
      </dgm:t>
    </dgm:pt>
    <dgm:pt modelId="{C42F195C-72E6-4357-8789-A7DF85FC0BFF}" type="parTrans" cxnId="{A993A3EF-AF47-4DBB-90D8-CF06FBF70E61}">
      <dgm:prSet/>
      <dgm:spPr/>
      <dgm:t>
        <a:bodyPr/>
        <a:lstStyle/>
        <a:p>
          <a:endParaRPr lang="en-US"/>
        </a:p>
      </dgm:t>
    </dgm:pt>
    <dgm:pt modelId="{D861C33F-DAAB-4018-91B9-D602CB0B9349}" type="sibTrans" cxnId="{A993A3EF-AF47-4DBB-90D8-CF06FBF70E61}">
      <dgm:prSet/>
      <dgm:spPr/>
      <dgm:t>
        <a:bodyPr/>
        <a:lstStyle/>
        <a:p>
          <a:endParaRPr lang="en-US"/>
        </a:p>
      </dgm:t>
    </dgm:pt>
    <dgm:pt modelId="{14D29AC4-9FA0-444D-8EE4-E85DEB5E57A2}">
      <dgm:prSet phldrT="[Text]" custT="1"/>
      <dgm:spPr/>
      <dgm:t>
        <a:bodyPr/>
        <a:lstStyle/>
        <a:p>
          <a:r>
            <a:rPr lang="en-US" sz="900" dirty="0" smtClean="0"/>
            <a:t>Stakeholder</a:t>
          </a:r>
          <a:endParaRPr lang="en-US" sz="900" dirty="0"/>
        </a:p>
      </dgm:t>
    </dgm:pt>
    <dgm:pt modelId="{8F845681-B05B-4E32-AD5D-21295FC02A07}" type="parTrans" cxnId="{5B81B842-285D-4C21-BC2F-2555AB323F47}">
      <dgm:prSet/>
      <dgm:spPr/>
      <dgm:t>
        <a:bodyPr/>
        <a:lstStyle/>
        <a:p>
          <a:endParaRPr lang="en-US"/>
        </a:p>
      </dgm:t>
    </dgm:pt>
    <dgm:pt modelId="{EE9BAB10-D308-456A-ADB5-78C6FFFB97E6}" type="sibTrans" cxnId="{5B81B842-285D-4C21-BC2F-2555AB323F47}">
      <dgm:prSet/>
      <dgm:spPr/>
      <dgm:t>
        <a:bodyPr/>
        <a:lstStyle/>
        <a:p>
          <a:endParaRPr lang="en-US"/>
        </a:p>
      </dgm:t>
    </dgm:pt>
    <dgm:pt modelId="{8937854E-C94A-470E-AB4D-2D1BF4D6EC0A}" type="pres">
      <dgm:prSet presAssocID="{84789903-61AF-4F8F-9430-490306DDBEA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63CF07DF-294E-4215-9B6C-5C3BCCC45688}" type="pres">
      <dgm:prSet presAssocID="{19EF64AF-D0D9-429E-86D3-4CE7A62D9930}" presName="composite" presStyleCnt="0"/>
      <dgm:spPr/>
    </dgm:pt>
    <dgm:pt modelId="{F82F5449-D542-4810-B467-43A5C2614DD5}" type="pres">
      <dgm:prSet presAssocID="{19EF64AF-D0D9-429E-86D3-4CE7A62D9930}" presName="FirstChild" presStyleLbl="revTx" presStyleIdx="0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97F1-B041-4747-A702-99E72A52C66D}" type="pres">
      <dgm:prSet presAssocID="{19EF64AF-D0D9-429E-86D3-4CE7A62D9930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02142-27D5-4A11-834F-5AED5922ED21}" type="pres">
      <dgm:prSet presAssocID="{19EF64AF-D0D9-429E-86D3-4CE7A62D9930}" presName="Accent" presStyleLbl="parChTrans1D1" presStyleIdx="0" presStyleCnt="4"/>
      <dgm:spPr/>
    </dgm:pt>
    <dgm:pt modelId="{2874E84B-9605-494F-B813-85A702BFCF0F}" type="pres">
      <dgm:prSet presAssocID="{19EF64AF-D0D9-429E-86D3-4CE7A62D9930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FD676-1B52-43FD-A27E-707789DDC25E}" type="pres">
      <dgm:prSet presAssocID="{A59A006A-971D-4A33-AB31-4CEE6264B4C5}" presName="sibTrans" presStyleCnt="0"/>
      <dgm:spPr/>
    </dgm:pt>
    <dgm:pt modelId="{1CC84F79-29AC-420D-9AF4-700F19FD984E}" type="pres">
      <dgm:prSet presAssocID="{2F4105CE-F831-4489-A38E-EA308F965E1A}" presName="composite" presStyleCnt="0"/>
      <dgm:spPr/>
    </dgm:pt>
    <dgm:pt modelId="{89B6103A-0012-428D-9057-99CB1F4B4519}" type="pres">
      <dgm:prSet presAssocID="{2F4105CE-F831-4489-A38E-EA308F965E1A}" presName="FirstChild" presStyleLbl="revTx" presStyleIdx="2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D93B-DC31-4D2E-91E9-BD58313DDF36}" type="pres">
      <dgm:prSet presAssocID="{2F4105CE-F831-4489-A38E-EA308F965E1A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6E7C0-AB51-4C93-9B97-5DD967AD71DC}" type="pres">
      <dgm:prSet presAssocID="{2F4105CE-F831-4489-A38E-EA308F965E1A}" presName="Accent" presStyleLbl="parChTrans1D1" presStyleIdx="1" presStyleCnt="4"/>
      <dgm:spPr/>
    </dgm:pt>
    <dgm:pt modelId="{ABD9F4AA-584A-4C32-8AC6-1F842D5E3471}" type="pres">
      <dgm:prSet presAssocID="{2F4105CE-F831-4489-A38E-EA308F965E1A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0A920-B7A8-49BB-8F46-16065B8C480A}" type="pres">
      <dgm:prSet presAssocID="{42FAF69B-DD6C-4C4C-A008-7959F807FCD6}" presName="sibTrans" presStyleCnt="0"/>
      <dgm:spPr/>
    </dgm:pt>
    <dgm:pt modelId="{A6D90BAA-E805-4FDC-90B1-4A2AF68F1693}" type="pres">
      <dgm:prSet presAssocID="{6B0EF60D-A0B1-46C5-9677-4BEA810977D2}" presName="composite" presStyleCnt="0"/>
      <dgm:spPr/>
    </dgm:pt>
    <dgm:pt modelId="{76F4CE38-89D0-4EAB-9E94-FD08C47879E4}" type="pres">
      <dgm:prSet presAssocID="{6B0EF60D-A0B1-46C5-9677-4BEA810977D2}" presName="FirstChild" presStyleLbl="revTx" presStyleIdx="4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69B4D-C26F-4F14-9A58-54D0240E4532}" type="pres">
      <dgm:prSet presAssocID="{6B0EF60D-A0B1-46C5-9677-4BEA810977D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9E8214A-F2AE-427F-8EB5-50916B7E6B44}" type="pres">
      <dgm:prSet presAssocID="{6B0EF60D-A0B1-46C5-9677-4BEA810977D2}" presName="Accent" presStyleLbl="parChTrans1D1" presStyleIdx="2" presStyleCnt="4"/>
      <dgm:spPr/>
    </dgm:pt>
    <dgm:pt modelId="{F2E5F12B-CEBA-404F-BC59-D0A75B115C1F}" type="pres">
      <dgm:prSet presAssocID="{6B0EF60D-A0B1-46C5-9677-4BEA810977D2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558E7-6E67-4406-B53D-BD4C0796D45F}" type="pres">
      <dgm:prSet presAssocID="{9DADB796-DA90-4478-BCA3-5929CA4ED0C6}" presName="sibTrans" presStyleCnt="0"/>
      <dgm:spPr/>
    </dgm:pt>
    <dgm:pt modelId="{8F76EA6E-46BD-4D6A-BBB3-905887DDB633}" type="pres">
      <dgm:prSet presAssocID="{DCB77698-D8A7-43AE-8C12-88D22546D4E0}" presName="composite" presStyleCnt="0"/>
      <dgm:spPr/>
    </dgm:pt>
    <dgm:pt modelId="{BDDE8257-E413-4550-9DF4-ACE5D4DAF407}" type="pres">
      <dgm:prSet presAssocID="{DCB77698-D8A7-43AE-8C12-88D22546D4E0}" presName="FirstChild" presStyleLbl="revTx" presStyleIdx="6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9B661-BA02-491A-9141-4597C2088440}" type="pres">
      <dgm:prSet presAssocID="{DCB77698-D8A7-43AE-8C12-88D22546D4E0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B5826-AEAF-4094-8AE4-12A49ABDE395}" type="pres">
      <dgm:prSet presAssocID="{DCB77698-D8A7-43AE-8C12-88D22546D4E0}" presName="Accent" presStyleLbl="parChTrans1D1" presStyleIdx="3" presStyleCnt="4"/>
      <dgm:spPr/>
    </dgm:pt>
    <dgm:pt modelId="{269C0782-BA35-4C3A-B295-D76ACD031E2B}" type="pres">
      <dgm:prSet presAssocID="{DCB77698-D8A7-43AE-8C12-88D22546D4E0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5350BB-BDDC-40B8-8B06-6BD0C23E1079}" srcId="{DCB77698-D8A7-43AE-8C12-88D22546D4E0}" destId="{DF89817A-F481-4972-86A6-4FC93177785A}" srcOrd="2" destOrd="0" parTransId="{87806EBA-732D-4B48-A8D1-FFAEC4A46986}" sibTransId="{06202192-C6B3-4A73-B569-80A15FAB58D4}"/>
    <dgm:cxn modelId="{B2124052-34AB-4435-8CBA-D34AF146A189}" type="presOf" srcId="{14D29AC4-9FA0-444D-8EE4-E85DEB5E57A2}" destId="{2874E84B-9605-494F-B813-85A702BFCF0F}" srcOrd="0" destOrd="1" presId="urn:microsoft.com/office/officeart/2011/layout/TabList"/>
    <dgm:cxn modelId="{E50B4537-4222-4FA6-86D6-900B232A905B}" srcId="{84789903-61AF-4F8F-9430-490306DDBEA0}" destId="{DCB77698-D8A7-43AE-8C12-88D22546D4E0}" srcOrd="3" destOrd="0" parTransId="{0256383B-FBF2-49F0-935C-E17EB2C4D7C4}" sibTransId="{866D160B-DB4E-4FF6-BF8A-FD0216203DA1}"/>
    <dgm:cxn modelId="{9139EE07-F69A-425D-9FD3-917AD48F4A26}" type="presOf" srcId="{FCB9211A-ECAF-4092-9AF3-4A80464FEEEF}" destId="{76F4CE38-89D0-4EAB-9E94-FD08C47879E4}" srcOrd="0" destOrd="0" presId="urn:microsoft.com/office/officeart/2011/layout/TabList"/>
    <dgm:cxn modelId="{3ED3457C-8F8C-48E4-8B93-70F0D5B68315}" type="presOf" srcId="{C9FC25FD-4E5C-4A64-AFF0-7D16F6FBC7AA}" destId="{ABD9F4AA-584A-4C32-8AC6-1F842D5E3471}" srcOrd="0" destOrd="1" presId="urn:microsoft.com/office/officeart/2011/layout/TabList"/>
    <dgm:cxn modelId="{F1C43613-B926-4646-87FA-D992BF0A7796}" type="presOf" srcId="{8B2750EB-B434-41DC-A189-8424894B839C}" destId="{89B6103A-0012-428D-9057-99CB1F4B4519}" srcOrd="0" destOrd="0" presId="urn:microsoft.com/office/officeart/2011/layout/TabList"/>
    <dgm:cxn modelId="{5B81B842-285D-4C21-BC2F-2555AB323F47}" srcId="{19EF64AF-D0D9-429E-86D3-4CE7A62D9930}" destId="{14D29AC4-9FA0-444D-8EE4-E85DEB5E57A2}" srcOrd="2" destOrd="0" parTransId="{8F845681-B05B-4E32-AD5D-21295FC02A07}" sibTransId="{EE9BAB10-D308-456A-ADB5-78C6FFFB97E6}"/>
    <dgm:cxn modelId="{96A20728-4B71-426D-8207-8D974A3F5B06}" srcId="{84789903-61AF-4F8F-9430-490306DDBEA0}" destId="{6B0EF60D-A0B1-46C5-9677-4BEA810977D2}" srcOrd="2" destOrd="0" parTransId="{DF3844A8-4E17-463F-BAAD-4ACB2C215D90}" sibTransId="{9DADB796-DA90-4478-BCA3-5929CA4ED0C6}"/>
    <dgm:cxn modelId="{41421F25-7829-4153-A1EA-52109D6052B7}" type="presOf" srcId="{DF89817A-F481-4972-86A6-4FC93177785A}" destId="{269C0782-BA35-4C3A-B295-D76ACD031E2B}" srcOrd="0" destOrd="1" presId="urn:microsoft.com/office/officeart/2011/layout/TabList"/>
    <dgm:cxn modelId="{5F094A65-8D03-4DE2-90BC-845E0B1DF3F3}" srcId="{2F4105CE-F831-4489-A38E-EA308F965E1A}" destId="{8B2750EB-B434-41DC-A189-8424894B839C}" srcOrd="0" destOrd="0" parTransId="{FFC1F60D-411F-463B-80BE-8626FCEE6E20}" sibTransId="{1C68FAD9-F9C9-4D4A-9B81-2E6FECE526EB}"/>
    <dgm:cxn modelId="{59C1BA7D-4D40-4BB3-8566-6C1139A98E64}" srcId="{19EF64AF-D0D9-429E-86D3-4CE7A62D9930}" destId="{6992769E-C929-46E1-B5DC-0D224D6E5340}" srcOrd="0" destOrd="0" parTransId="{37B9B495-CA51-4955-9418-9A2A7D83A101}" sibTransId="{025A960F-A828-4BA1-B49F-B19476EFF631}"/>
    <dgm:cxn modelId="{0EB99273-E40B-4BA4-A24F-424DEB53EF5D}" type="presOf" srcId="{A990AE2A-665D-4A90-91E6-8CAE69B9C799}" destId="{ABD9F4AA-584A-4C32-8AC6-1F842D5E3471}" srcOrd="0" destOrd="0" presId="urn:microsoft.com/office/officeart/2011/layout/TabList"/>
    <dgm:cxn modelId="{EC26D4FA-8D0A-4965-860E-E576DA3FE7C2}" srcId="{84789903-61AF-4F8F-9430-490306DDBEA0}" destId="{2F4105CE-F831-4489-A38E-EA308F965E1A}" srcOrd="1" destOrd="0" parTransId="{B2367E5B-DF6B-423A-8C73-6C51AA905F42}" sibTransId="{42FAF69B-DD6C-4C4C-A008-7959F807FCD6}"/>
    <dgm:cxn modelId="{08D37855-A906-4ED9-B03D-BFDBE60EF8C7}" srcId="{6B0EF60D-A0B1-46C5-9677-4BEA810977D2}" destId="{FCB9211A-ECAF-4092-9AF3-4A80464FEEEF}" srcOrd="0" destOrd="0" parTransId="{96E2E2CF-28EB-47BD-B8D8-43FB5B4BBC76}" sibTransId="{80A46D5D-E138-4619-973A-52836DB4B626}"/>
    <dgm:cxn modelId="{A993A3EF-AF47-4DBB-90D8-CF06FBF70E61}" srcId="{19EF64AF-D0D9-429E-86D3-4CE7A62D9930}" destId="{D4A5DE5E-27AD-4B23-B1EC-53CFB1739A11}" srcOrd="1" destOrd="0" parTransId="{C42F195C-72E6-4357-8789-A7DF85FC0BFF}" sibTransId="{D861C33F-DAAB-4018-91B9-D602CB0B9349}"/>
    <dgm:cxn modelId="{42EE89B5-C132-45F6-89DF-FAA355D8AB66}" type="presOf" srcId="{84789903-61AF-4F8F-9430-490306DDBEA0}" destId="{8937854E-C94A-470E-AB4D-2D1BF4D6EC0A}" srcOrd="0" destOrd="0" presId="urn:microsoft.com/office/officeart/2011/layout/TabList"/>
    <dgm:cxn modelId="{2367FF4F-D248-4F58-A0D9-784D3549B7D2}" type="presOf" srcId="{F6CCDE68-20A3-48C9-9929-36D9326E50C7}" destId="{269C0782-BA35-4C3A-B295-D76ACD031E2B}" srcOrd="0" destOrd="0" presId="urn:microsoft.com/office/officeart/2011/layout/TabList"/>
    <dgm:cxn modelId="{7D69F646-A998-4599-B542-8A82E0A16C62}" type="presOf" srcId="{07DB5E9F-F9E2-4866-A92E-0046A90428A8}" destId="{F2E5F12B-CEBA-404F-BC59-D0A75B115C1F}" srcOrd="0" destOrd="1" presId="urn:microsoft.com/office/officeart/2011/layout/TabList"/>
    <dgm:cxn modelId="{BC8D3C2F-C842-4AEF-9163-91FCF0A63C32}" srcId="{84789903-61AF-4F8F-9430-490306DDBEA0}" destId="{19EF64AF-D0D9-429E-86D3-4CE7A62D9930}" srcOrd="0" destOrd="0" parTransId="{65F72764-603C-4BEA-9757-C2D922CDE6E7}" sibTransId="{A59A006A-971D-4A33-AB31-4CEE6264B4C5}"/>
    <dgm:cxn modelId="{D1EABC93-08A9-4A6F-84B0-B428BA9969D7}" type="presOf" srcId="{D4A5DE5E-27AD-4B23-B1EC-53CFB1739A11}" destId="{2874E84B-9605-494F-B813-85A702BFCF0F}" srcOrd="0" destOrd="0" presId="urn:microsoft.com/office/officeart/2011/layout/TabList"/>
    <dgm:cxn modelId="{FB51F38E-5F9F-4D3E-BF90-82BB4C1D2DB9}" type="presOf" srcId="{6992769E-C929-46E1-B5DC-0D224D6E5340}" destId="{F82F5449-D542-4810-B467-43A5C2614DD5}" srcOrd="0" destOrd="0" presId="urn:microsoft.com/office/officeart/2011/layout/TabList"/>
    <dgm:cxn modelId="{9E0BBC12-F01A-46AF-A765-697A5062C11D}" type="presOf" srcId="{54C77FC2-06D5-494F-88FF-639A9A2ADF2B}" destId="{BDDE8257-E413-4550-9DF4-ACE5D4DAF407}" srcOrd="0" destOrd="0" presId="urn:microsoft.com/office/officeart/2011/layout/TabList"/>
    <dgm:cxn modelId="{272F4F47-B6F0-44E6-BE53-1E568010F73F}" srcId="{6B0EF60D-A0B1-46C5-9677-4BEA810977D2}" destId="{432382F3-03DD-4963-A6A5-C32D1C07F990}" srcOrd="1" destOrd="0" parTransId="{428261C4-B743-4CC1-8298-2B59764B7274}" sibTransId="{19522E25-3C1D-4596-9D61-BE8AA7854562}"/>
    <dgm:cxn modelId="{6AEA36B3-723E-4C26-991B-32293EC4977D}" srcId="{DCB77698-D8A7-43AE-8C12-88D22546D4E0}" destId="{F6CCDE68-20A3-48C9-9929-36D9326E50C7}" srcOrd="1" destOrd="0" parTransId="{6D777BDB-A14B-4CB9-848E-609F2B89797D}" sibTransId="{E73E6EC1-A77B-4806-AF59-F300788A17A6}"/>
    <dgm:cxn modelId="{6FBD327E-F3DD-4D5F-892E-365E295EB833}" type="presOf" srcId="{DCB77698-D8A7-43AE-8C12-88D22546D4E0}" destId="{9059B661-BA02-491A-9141-4597C2088440}" srcOrd="0" destOrd="0" presId="urn:microsoft.com/office/officeart/2011/layout/TabList"/>
    <dgm:cxn modelId="{2896DAC6-E607-42B4-9D8E-740D71F49BEA}" srcId="{DCB77698-D8A7-43AE-8C12-88D22546D4E0}" destId="{54C77FC2-06D5-494F-88FF-639A9A2ADF2B}" srcOrd="0" destOrd="0" parTransId="{59058AE7-0BCA-42FD-8DA7-9E303C2F3598}" sibTransId="{DD5B0AF5-4F1F-4F54-9327-3F9C5FD2ADF5}"/>
    <dgm:cxn modelId="{A9F942E9-1197-421A-8955-236A83F08879}" type="presOf" srcId="{6B0EF60D-A0B1-46C5-9677-4BEA810977D2}" destId="{79569B4D-C26F-4F14-9A58-54D0240E4532}" srcOrd="0" destOrd="0" presId="urn:microsoft.com/office/officeart/2011/layout/TabList"/>
    <dgm:cxn modelId="{64A82602-28B8-46E2-8A9C-588C292914B6}" type="presOf" srcId="{2F4105CE-F831-4489-A38E-EA308F965E1A}" destId="{8DF5D93B-DC31-4D2E-91E9-BD58313DDF36}" srcOrd="0" destOrd="0" presId="urn:microsoft.com/office/officeart/2011/layout/TabList"/>
    <dgm:cxn modelId="{C40B86E0-D802-4C2B-9B30-FF087E46B20A}" srcId="{2F4105CE-F831-4489-A38E-EA308F965E1A}" destId="{A990AE2A-665D-4A90-91E6-8CAE69B9C799}" srcOrd="1" destOrd="0" parTransId="{C4D8ABC1-84E3-45E5-AE1D-9D540D360E76}" sibTransId="{6B7AAB65-DFF8-472A-BB24-DFEC163070BA}"/>
    <dgm:cxn modelId="{EA29C83E-1DCA-4FBB-975D-0E40E46D2194}" type="presOf" srcId="{432382F3-03DD-4963-A6A5-C32D1C07F990}" destId="{F2E5F12B-CEBA-404F-BC59-D0A75B115C1F}" srcOrd="0" destOrd="0" presId="urn:microsoft.com/office/officeart/2011/layout/TabList"/>
    <dgm:cxn modelId="{092A9CEB-5EFE-4BCC-90CE-2FB92ECEC62E}" srcId="{2F4105CE-F831-4489-A38E-EA308F965E1A}" destId="{C9FC25FD-4E5C-4A64-AFF0-7D16F6FBC7AA}" srcOrd="2" destOrd="0" parTransId="{F9793D06-E836-466C-83D6-58F72B9C8CB4}" sibTransId="{ED1FB57D-D2B1-48EC-8B8D-C19F6680A4CF}"/>
    <dgm:cxn modelId="{2694D95A-2CBA-4FD2-B966-932CA25C4405}" srcId="{6B0EF60D-A0B1-46C5-9677-4BEA810977D2}" destId="{07DB5E9F-F9E2-4866-A92E-0046A90428A8}" srcOrd="2" destOrd="0" parTransId="{5F3A5809-A99D-4946-9529-2713AD09E5EA}" sibTransId="{9CAE03CD-36E6-4523-A376-CDA7F2B72A17}"/>
    <dgm:cxn modelId="{D9904F38-9A5D-48F4-991F-91A4A57053FD}" type="presOf" srcId="{19EF64AF-D0D9-429E-86D3-4CE7A62D9930}" destId="{B06197F1-B041-4747-A702-99E72A52C66D}" srcOrd="0" destOrd="0" presId="urn:microsoft.com/office/officeart/2011/layout/TabList"/>
    <dgm:cxn modelId="{2F47F51D-5D99-460D-A41A-7BA1B38FCB61}" type="presParOf" srcId="{8937854E-C94A-470E-AB4D-2D1BF4D6EC0A}" destId="{63CF07DF-294E-4215-9B6C-5C3BCCC45688}" srcOrd="0" destOrd="0" presId="urn:microsoft.com/office/officeart/2011/layout/TabList"/>
    <dgm:cxn modelId="{01393574-0C7D-4580-B867-B93CADED6C7E}" type="presParOf" srcId="{63CF07DF-294E-4215-9B6C-5C3BCCC45688}" destId="{F82F5449-D542-4810-B467-43A5C2614DD5}" srcOrd="0" destOrd="0" presId="urn:microsoft.com/office/officeart/2011/layout/TabList"/>
    <dgm:cxn modelId="{2A2C2DA9-9F74-4E94-9167-80C01FF3DC10}" type="presParOf" srcId="{63CF07DF-294E-4215-9B6C-5C3BCCC45688}" destId="{B06197F1-B041-4747-A702-99E72A52C66D}" srcOrd="1" destOrd="0" presId="urn:microsoft.com/office/officeart/2011/layout/TabList"/>
    <dgm:cxn modelId="{CC058D26-D986-4312-9B93-C2E8F9F462BD}" type="presParOf" srcId="{63CF07DF-294E-4215-9B6C-5C3BCCC45688}" destId="{A9502142-27D5-4A11-834F-5AED5922ED21}" srcOrd="2" destOrd="0" presId="urn:microsoft.com/office/officeart/2011/layout/TabList"/>
    <dgm:cxn modelId="{0233D50F-F2C1-434B-9A42-33528EFE244B}" type="presParOf" srcId="{8937854E-C94A-470E-AB4D-2D1BF4D6EC0A}" destId="{2874E84B-9605-494F-B813-85A702BFCF0F}" srcOrd="1" destOrd="0" presId="urn:microsoft.com/office/officeart/2011/layout/TabList"/>
    <dgm:cxn modelId="{96AAA64F-E8B1-4C51-90A6-706F62557F08}" type="presParOf" srcId="{8937854E-C94A-470E-AB4D-2D1BF4D6EC0A}" destId="{206FD676-1B52-43FD-A27E-707789DDC25E}" srcOrd="2" destOrd="0" presId="urn:microsoft.com/office/officeart/2011/layout/TabList"/>
    <dgm:cxn modelId="{EC7E36F0-6021-49DC-BCA8-B7869DFB15E8}" type="presParOf" srcId="{8937854E-C94A-470E-AB4D-2D1BF4D6EC0A}" destId="{1CC84F79-29AC-420D-9AF4-700F19FD984E}" srcOrd="3" destOrd="0" presId="urn:microsoft.com/office/officeart/2011/layout/TabList"/>
    <dgm:cxn modelId="{5A7261A0-82B1-4362-A885-2679FC01538C}" type="presParOf" srcId="{1CC84F79-29AC-420D-9AF4-700F19FD984E}" destId="{89B6103A-0012-428D-9057-99CB1F4B4519}" srcOrd="0" destOrd="0" presId="urn:microsoft.com/office/officeart/2011/layout/TabList"/>
    <dgm:cxn modelId="{76FDB170-D769-465F-9904-1F7FB5A78FE4}" type="presParOf" srcId="{1CC84F79-29AC-420D-9AF4-700F19FD984E}" destId="{8DF5D93B-DC31-4D2E-91E9-BD58313DDF36}" srcOrd="1" destOrd="0" presId="urn:microsoft.com/office/officeart/2011/layout/TabList"/>
    <dgm:cxn modelId="{DEFDD423-1926-4C8F-BF2D-3E8FB4801F68}" type="presParOf" srcId="{1CC84F79-29AC-420D-9AF4-700F19FD984E}" destId="{9396E7C0-AB51-4C93-9B97-5DD967AD71DC}" srcOrd="2" destOrd="0" presId="urn:microsoft.com/office/officeart/2011/layout/TabList"/>
    <dgm:cxn modelId="{15C2E1E4-EF58-4352-BE59-BC102B1664C8}" type="presParOf" srcId="{8937854E-C94A-470E-AB4D-2D1BF4D6EC0A}" destId="{ABD9F4AA-584A-4C32-8AC6-1F842D5E3471}" srcOrd="4" destOrd="0" presId="urn:microsoft.com/office/officeart/2011/layout/TabList"/>
    <dgm:cxn modelId="{59EDBEC7-3E7E-40A4-83CE-B45906E5384A}" type="presParOf" srcId="{8937854E-C94A-470E-AB4D-2D1BF4D6EC0A}" destId="{5B40A920-B7A8-49BB-8F46-16065B8C480A}" srcOrd="5" destOrd="0" presId="urn:microsoft.com/office/officeart/2011/layout/TabList"/>
    <dgm:cxn modelId="{0BF54255-FD4F-4463-8A0F-1E6DC7E43ECD}" type="presParOf" srcId="{8937854E-C94A-470E-AB4D-2D1BF4D6EC0A}" destId="{A6D90BAA-E805-4FDC-90B1-4A2AF68F1693}" srcOrd="6" destOrd="0" presId="urn:microsoft.com/office/officeart/2011/layout/TabList"/>
    <dgm:cxn modelId="{5C732EC1-EBF3-41B8-8735-56720F4D8670}" type="presParOf" srcId="{A6D90BAA-E805-4FDC-90B1-4A2AF68F1693}" destId="{76F4CE38-89D0-4EAB-9E94-FD08C47879E4}" srcOrd="0" destOrd="0" presId="urn:microsoft.com/office/officeart/2011/layout/TabList"/>
    <dgm:cxn modelId="{473D75CB-DD66-4E2C-9C6E-8C89BF0E16A4}" type="presParOf" srcId="{A6D90BAA-E805-4FDC-90B1-4A2AF68F1693}" destId="{79569B4D-C26F-4F14-9A58-54D0240E4532}" srcOrd="1" destOrd="0" presId="urn:microsoft.com/office/officeart/2011/layout/TabList"/>
    <dgm:cxn modelId="{650D2F8D-EB28-4852-9A47-3D383A5E5741}" type="presParOf" srcId="{A6D90BAA-E805-4FDC-90B1-4A2AF68F1693}" destId="{89E8214A-F2AE-427F-8EB5-50916B7E6B44}" srcOrd="2" destOrd="0" presId="urn:microsoft.com/office/officeart/2011/layout/TabList"/>
    <dgm:cxn modelId="{F807E463-C27E-4704-95A6-6D3AD6AE37C9}" type="presParOf" srcId="{8937854E-C94A-470E-AB4D-2D1BF4D6EC0A}" destId="{F2E5F12B-CEBA-404F-BC59-D0A75B115C1F}" srcOrd="7" destOrd="0" presId="urn:microsoft.com/office/officeart/2011/layout/TabList"/>
    <dgm:cxn modelId="{4BE310B7-0D11-4693-804F-AFDE03AFA8F0}" type="presParOf" srcId="{8937854E-C94A-470E-AB4D-2D1BF4D6EC0A}" destId="{C98558E7-6E67-4406-B53D-BD4C0796D45F}" srcOrd="8" destOrd="0" presId="urn:microsoft.com/office/officeart/2011/layout/TabList"/>
    <dgm:cxn modelId="{E2CC5915-5094-4AD8-9865-2487F39BD9F7}" type="presParOf" srcId="{8937854E-C94A-470E-AB4D-2D1BF4D6EC0A}" destId="{8F76EA6E-46BD-4D6A-BBB3-905887DDB633}" srcOrd="9" destOrd="0" presId="urn:microsoft.com/office/officeart/2011/layout/TabList"/>
    <dgm:cxn modelId="{8780576A-C8FC-4BF2-9A51-CEFF30F75F46}" type="presParOf" srcId="{8F76EA6E-46BD-4D6A-BBB3-905887DDB633}" destId="{BDDE8257-E413-4550-9DF4-ACE5D4DAF407}" srcOrd="0" destOrd="0" presId="urn:microsoft.com/office/officeart/2011/layout/TabList"/>
    <dgm:cxn modelId="{5F5127E6-1A5C-4E7D-AFD9-5B7F575CBF9D}" type="presParOf" srcId="{8F76EA6E-46BD-4D6A-BBB3-905887DDB633}" destId="{9059B661-BA02-491A-9141-4597C2088440}" srcOrd="1" destOrd="0" presId="urn:microsoft.com/office/officeart/2011/layout/TabList"/>
    <dgm:cxn modelId="{3F48AD47-105B-4214-A660-9552207B46D8}" type="presParOf" srcId="{8F76EA6E-46BD-4D6A-BBB3-905887DDB633}" destId="{5F8B5826-AEAF-4094-8AE4-12A49ABDE395}" srcOrd="2" destOrd="0" presId="urn:microsoft.com/office/officeart/2011/layout/TabList"/>
    <dgm:cxn modelId="{7E2EF865-C681-4F99-8F56-CC622A823055}" type="presParOf" srcId="{8937854E-C94A-470E-AB4D-2D1BF4D6EC0A}" destId="{269C0782-BA35-4C3A-B295-D76ACD031E2B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B5826-AEAF-4094-8AE4-12A49ABDE395}">
      <dsp:nvSpPr>
        <dsp:cNvPr id="0" name=""/>
        <dsp:cNvSpPr/>
      </dsp:nvSpPr>
      <dsp:spPr>
        <a:xfrm>
          <a:off x="0" y="3280405"/>
          <a:ext cx="4114800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8214A-F2AE-427F-8EB5-50916B7E6B44}">
      <dsp:nvSpPr>
        <dsp:cNvPr id="0" name=""/>
        <dsp:cNvSpPr/>
      </dsp:nvSpPr>
      <dsp:spPr>
        <a:xfrm>
          <a:off x="0" y="2294867"/>
          <a:ext cx="4114800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02142-27D5-4A11-834F-5AED5922ED21}">
      <dsp:nvSpPr>
        <dsp:cNvPr id="0" name=""/>
        <dsp:cNvSpPr/>
      </dsp:nvSpPr>
      <dsp:spPr>
        <a:xfrm>
          <a:off x="0" y="1309330"/>
          <a:ext cx="4114800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6E7C0-AB51-4C93-9B97-5DD967AD71DC}">
      <dsp:nvSpPr>
        <dsp:cNvPr id="0" name=""/>
        <dsp:cNvSpPr/>
      </dsp:nvSpPr>
      <dsp:spPr>
        <a:xfrm>
          <a:off x="0" y="323792"/>
          <a:ext cx="4114800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6103A-0012-428D-9057-99CB1F4B4519}">
      <dsp:nvSpPr>
        <dsp:cNvPr id="0" name=""/>
        <dsp:cNvSpPr/>
      </dsp:nvSpPr>
      <dsp:spPr>
        <a:xfrm>
          <a:off x="1167225" y="697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b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America’s enemies will take advantage of this situation and eradicate our way of life.</a:t>
          </a:r>
          <a:endParaRPr lang="en-US" sz="900" kern="1200" dirty="0"/>
        </a:p>
      </dsp:txBody>
      <dsp:txXfrm>
        <a:off x="1167225" y="697"/>
        <a:ext cx="2850196" cy="323095"/>
      </dsp:txXfrm>
    </dsp:sp>
    <dsp:sp modelId="{8DF5D93B-DC31-4D2E-91E9-BD58313DDF36}">
      <dsp:nvSpPr>
        <dsp:cNvPr id="0" name=""/>
        <dsp:cNvSpPr/>
      </dsp:nvSpPr>
      <dsp:spPr>
        <a:xfrm>
          <a:off x="0" y="697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Mob at the Gates</a:t>
          </a:r>
          <a:endParaRPr lang="en-US" sz="900" kern="1200" dirty="0"/>
        </a:p>
      </dsp:txBody>
      <dsp:txXfrm>
        <a:off x="15775" y="16472"/>
        <a:ext cx="1038298" cy="307320"/>
      </dsp:txXfrm>
    </dsp:sp>
    <dsp:sp modelId="{ABD9F4AA-584A-4C32-8AC6-1F842D5E3471}">
      <dsp:nvSpPr>
        <dsp:cNvPr id="0" name=""/>
        <dsp:cNvSpPr/>
      </dsp:nvSpPr>
      <dsp:spPr>
        <a:xfrm>
          <a:off x="0" y="323792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Stakeholder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Stakeholder</a:t>
          </a:r>
          <a:endParaRPr lang="en-US" sz="900" kern="1200" dirty="0"/>
        </a:p>
      </dsp:txBody>
      <dsp:txXfrm>
        <a:off x="0" y="323792"/>
        <a:ext cx="4114800" cy="646287"/>
      </dsp:txXfrm>
    </dsp:sp>
    <dsp:sp modelId="{F82F5449-D542-4810-B467-43A5C2614DD5}">
      <dsp:nvSpPr>
        <dsp:cNvPr id="0" name=""/>
        <dsp:cNvSpPr/>
      </dsp:nvSpPr>
      <dsp:spPr>
        <a:xfrm>
          <a:off x="1167225" y="986234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b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Contract specialists are  making things as easy as possible for themselves by discriminating against small businesses.</a:t>
          </a:r>
          <a:endParaRPr lang="en-US" sz="900" kern="1200" dirty="0"/>
        </a:p>
      </dsp:txBody>
      <dsp:txXfrm>
        <a:off x="1167225" y="986234"/>
        <a:ext cx="2850196" cy="323095"/>
      </dsp:txXfrm>
    </dsp:sp>
    <dsp:sp modelId="{B06197F1-B041-4747-A702-99E72A52C66D}">
      <dsp:nvSpPr>
        <dsp:cNvPr id="0" name=""/>
        <dsp:cNvSpPr/>
      </dsp:nvSpPr>
      <dsp:spPr>
        <a:xfrm>
          <a:off x="0" y="986234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Rot at the Top</a:t>
          </a:r>
          <a:endParaRPr lang="en-US" sz="900" kern="1200" dirty="0"/>
        </a:p>
      </dsp:txBody>
      <dsp:txXfrm>
        <a:off x="15775" y="1002009"/>
        <a:ext cx="1038298" cy="307320"/>
      </dsp:txXfrm>
    </dsp:sp>
    <dsp:sp modelId="{2874E84B-9605-494F-B813-85A702BFCF0F}">
      <dsp:nvSpPr>
        <dsp:cNvPr id="0" name=""/>
        <dsp:cNvSpPr/>
      </dsp:nvSpPr>
      <dsp:spPr>
        <a:xfrm>
          <a:off x="0" y="1309330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Small business owners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Stakeholder</a:t>
          </a:r>
          <a:endParaRPr lang="en-US" sz="900" kern="1200" dirty="0"/>
        </a:p>
      </dsp:txBody>
      <dsp:txXfrm>
        <a:off x="0" y="1309330"/>
        <a:ext cx="4114800" cy="646287"/>
      </dsp:txXfrm>
    </dsp:sp>
    <dsp:sp modelId="{76F4CE38-89D0-4EAB-9E94-FD08C47879E4}">
      <dsp:nvSpPr>
        <dsp:cNvPr id="0" name=""/>
        <dsp:cNvSpPr/>
      </dsp:nvSpPr>
      <dsp:spPr>
        <a:xfrm>
          <a:off x="1167225" y="1971772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b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America used to have a growing economy and unquestioned global dominance.</a:t>
          </a:r>
          <a:endParaRPr lang="en-US" sz="900" kern="1200" dirty="0"/>
        </a:p>
      </dsp:txBody>
      <dsp:txXfrm>
        <a:off x="1167225" y="1971772"/>
        <a:ext cx="2850196" cy="323095"/>
      </dsp:txXfrm>
    </dsp:sp>
    <dsp:sp modelId="{79569B4D-C26F-4F14-9A58-54D0240E4532}">
      <dsp:nvSpPr>
        <dsp:cNvPr id="0" name=""/>
        <dsp:cNvSpPr/>
      </dsp:nvSpPr>
      <dsp:spPr>
        <a:xfrm>
          <a:off x="0" y="1971772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Change Narrative</a:t>
          </a:r>
          <a:endParaRPr lang="en-US" sz="900" kern="1200" dirty="0"/>
        </a:p>
      </dsp:txBody>
      <dsp:txXfrm>
        <a:off x="15775" y="1987547"/>
        <a:ext cx="1038298" cy="307320"/>
      </dsp:txXfrm>
    </dsp:sp>
    <dsp:sp modelId="{F2E5F12B-CEBA-404F-BC59-D0A75B115C1F}">
      <dsp:nvSpPr>
        <dsp:cNvPr id="0" name=""/>
        <dsp:cNvSpPr/>
      </dsp:nvSpPr>
      <dsp:spPr>
        <a:xfrm>
          <a:off x="0" y="2294867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Small business owners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Stakeholder</a:t>
          </a:r>
          <a:endParaRPr lang="en-US" sz="900" kern="1200" dirty="0"/>
        </a:p>
      </dsp:txBody>
      <dsp:txXfrm>
        <a:off x="0" y="2294867"/>
        <a:ext cx="4114800" cy="646287"/>
      </dsp:txXfrm>
    </dsp:sp>
    <dsp:sp modelId="{BDDE8257-E413-4550-9DF4-ACE5D4DAF407}">
      <dsp:nvSpPr>
        <dsp:cNvPr id="0" name=""/>
        <dsp:cNvSpPr/>
      </dsp:nvSpPr>
      <dsp:spPr>
        <a:xfrm>
          <a:off x="1167225" y="2957309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b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Small businesses are much more efficient innovators than large businesses.</a:t>
          </a:r>
          <a:endParaRPr lang="en-US" sz="900" kern="1200" dirty="0"/>
        </a:p>
      </dsp:txBody>
      <dsp:txXfrm>
        <a:off x="1167225" y="2957309"/>
        <a:ext cx="2850196" cy="323095"/>
      </dsp:txXfrm>
    </dsp:sp>
    <dsp:sp modelId="{9059B661-BA02-491A-9141-4597C2088440}">
      <dsp:nvSpPr>
        <dsp:cNvPr id="0" name=""/>
        <dsp:cNvSpPr/>
      </dsp:nvSpPr>
      <dsp:spPr>
        <a:xfrm>
          <a:off x="0" y="2957309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Efficiency Narrative</a:t>
          </a:r>
          <a:endParaRPr lang="en-US" sz="900" kern="1200" dirty="0"/>
        </a:p>
      </dsp:txBody>
      <dsp:txXfrm>
        <a:off x="15775" y="2973084"/>
        <a:ext cx="1038298" cy="307320"/>
      </dsp:txXfrm>
    </dsp:sp>
    <dsp:sp modelId="{269C0782-BA35-4C3A-B295-D76ACD031E2B}">
      <dsp:nvSpPr>
        <dsp:cNvPr id="0" name=""/>
        <dsp:cNvSpPr/>
      </dsp:nvSpPr>
      <dsp:spPr>
        <a:xfrm>
          <a:off x="0" y="3280405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Small business owners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Stakeholder</a:t>
          </a:r>
          <a:endParaRPr lang="en-US" sz="900" kern="1200" dirty="0"/>
        </a:p>
      </dsp:txBody>
      <dsp:txXfrm>
        <a:off x="0" y="3280405"/>
        <a:ext cx="4114800" cy="646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B5826-AEAF-4094-8AE4-12A49ABDE395}">
      <dsp:nvSpPr>
        <dsp:cNvPr id="0" name=""/>
        <dsp:cNvSpPr/>
      </dsp:nvSpPr>
      <dsp:spPr>
        <a:xfrm>
          <a:off x="0" y="3280405"/>
          <a:ext cx="4114800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8214A-F2AE-427F-8EB5-50916B7E6B44}">
      <dsp:nvSpPr>
        <dsp:cNvPr id="0" name=""/>
        <dsp:cNvSpPr/>
      </dsp:nvSpPr>
      <dsp:spPr>
        <a:xfrm>
          <a:off x="0" y="2294867"/>
          <a:ext cx="4114800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6E7C0-AB51-4C93-9B97-5DD967AD71DC}">
      <dsp:nvSpPr>
        <dsp:cNvPr id="0" name=""/>
        <dsp:cNvSpPr/>
      </dsp:nvSpPr>
      <dsp:spPr>
        <a:xfrm>
          <a:off x="0" y="1309330"/>
          <a:ext cx="4114800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02142-27D5-4A11-834F-5AED5922ED21}">
      <dsp:nvSpPr>
        <dsp:cNvPr id="0" name=""/>
        <dsp:cNvSpPr/>
      </dsp:nvSpPr>
      <dsp:spPr>
        <a:xfrm>
          <a:off x="0" y="323792"/>
          <a:ext cx="4114800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F5449-D542-4810-B467-43A5C2614DD5}">
      <dsp:nvSpPr>
        <dsp:cNvPr id="0" name=""/>
        <dsp:cNvSpPr/>
      </dsp:nvSpPr>
      <dsp:spPr>
        <a:xfrm>
          <a:off x="1167225" y="697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b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America is guided by the aspirational principle of treating everyone fairly and not showing favoritism to any one group over other groups.</a:t>
          </a:r>
          <a:endParaRPr lang="en-US" sz="900" kern="1200" dirty="0"/>
        </a:p>
      </dsp:txBody>
      <dsp:txXfrm>
        <a:off x="1167225" y="697"/>
        <a:ext cx="2850196" cy="323095"/>
      </dsp:txXfrm>
    </dsp:sp>
    <dsp:sp modelId="{B06197F1-B041-4747-A702-99E72A52C66D}">
      <dsp:nvSpPr>
        <dsp:cNvPr id="0" name=""/>
        <dsp:cNvSpPr/>
      </dsp:nvSpPr>
      <dsp:spPr>
        <a:xfrm>
          <a:off x="0" y="697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Benevolent Community</a:t>
          </a:r>
          <a:endParaRPr lang="en-US" sz="900" kern="1200" dirty="0"/>
        </a:p>
      </dsp:txBody>
      <dsp:txXfrm>
        <a:off x="15775" y="16472"/>
        <a:ext cx="1038298" cy="307320"/>
      </dsp:txXfrm>
    </dsp:sp>
    <dsp:sp modelId="{2874E84B-9605-494F-B813-85A702BFCF0F}">
      <dsp:nvSpPr>
        <dsp:cNvPr id="0" name=""/>
        <dsp:cNvSpPr/>
      </dsp:nvSpPr>
      <dsp:spPr>
        <a:xfrm>
          <a:off x="0" y="323792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Stakeholder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Stakeholder</a:t>
          </a:r>
          <a:endParaRPr lang="en-US" sz="900" kern="1200" dirty="0"/>
        </a:p>
      </dsp:txBody>
      <dsp:txXfrm>
        <a:off x="0" y="323792"/>
        <a:ext cx="4114800" cy="646287"/>
      </dsp:txXfrm>
    </dsp:sp>
    <dsp:sp modelId="{89B6103A-0012-428D-9057-99CB1F4B4519}">
      <dsp:nvSpPr>
        <dsp:cNvPr id="0" name=""/>
        <dsp:cNvSpPr/>
      </dsp:nvSpPr>
      <dsp:spPr>
        <a:xfrm>
          <a:off x="1167225" y="986234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b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This policy changes the selection process from a research excellence criteria to a privilege criteria.</a:t>
          </a:r>
          <a:endParaRPr lang="en-US" sz="900" kern="1200" dirty="0"/>
        </a:p>
      </dsp:txBody>
      <dsp:txXfrm>
        <a:off x="1167225" y="986234"/>
        <a:ext cx="2850196" cy="323095"/>
      </dsp:txXfrm>
    </dsp:sp>
    <dsp:sp modelId="{8DF5D93B-DC31-4D2E-91E9-BD58313DDF36}">
      <dsp:nvSpPr>
        <dsp:cNvPr id="0" name=""/>
        <dsp:cNvSpPr/>
      </dsp:nvSpPr>
      <dsp:spPr>
        <a:xfrm>
          <a:off x="0" y="986234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Change Narrative</a:t>
          </a:r>
          <a:endParaRPr lang="en-US" sz="900" kern="1200" dirty="0"/>
        </a:p>
      </dsp:txBody>
      <dsp:txXfrm>
        <a:off x="15775" y="1002009"/>
        <a:ext cx="1038298" cy="307320"/>
      </dsp:txXfrm>
    </dsp:sp>
    <dsp:sp modelId="{ABD9F4AA-584A-4C32-8AC6-1F842D5E3471}">
      <dsp:nvSpPr>
        <dsp:cNvPr id="0" name=""/>
        <dsp:cNvSpPr/>
      </dsp:nvSpPr>
      <dsp:spPr>
        <a:xfrm>
          <a:off x="0" y="1309330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Stakeholder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Stakeholder</a:t>
          </a:r>
          <a:endParaRPr lang="en-US" sz="900" kern="1200" dirty="0"/>
        </a:p>
      </dsp:txBody>
      <dsp:txXfrm>
        <a:off x="0" y="1309330"/>
        <a:ext cx="4114800" cy="646287"/>
      </dsp:txXfrm>
    </dsp:sp>
    <dsp:sp modelId="{76F4CE38-89D0-4EAB-9E94-FD08C47879E4}">
      <dsp:nvSpPr>
        <dsp:cNvPr id="0" name=""/>
        <dsp:cNvSpPr/>
      </dsp:nvSpPr>
      <dsp:spPr>
        <a:xfrm>
          <a:off x="1167225" y="1971772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b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This policy will take the nation on a path towards to sub-par research and development.</a:t>
          </a:r>
          <a:endParaRPr lang="en-US" sz="900" kern="1200" dirty="0"/>
        </a:p>
      </dsp:txBody>
      <dsp:txXfrm>
        <a:off x="1167225" y="1971772"/>
        <a:ext cx="2850196" cy="323095"/>
      </dsp:txXfrm>
    </dsp:sp>
    <dsp:sp modelId="{79569B4D-C26F-4F14-9A58-54D0240E4532}">
      <dsp:nvSpPr>
        <dsp:cNvPr id="0" name=""/>
        <dsp:cNvSpPr/>
      </dsp:nvSpPr>
      <dsp:spPr>
        <a:xfrm>
          <a:off x="0" y="1971772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Change Narrative</a:t>
          </a:r>
          <a:endParaRPr lang="en-US" sz="900" kern="1200" dirty="0"/>
        </a:p>
      </dsp:txBody>
      <dsp:txXfrm>
        <a:off x="15775" y="1987547"/>
        <a:ext cx="1038298" cy="307320"/>
      </dsp:txXfrm>
    </dsp:sp>
    <dsp:sp modelId="{F2E5F12B-CEBA-404F-BC59-D0A75B115C1F}">
      <dsp:nvSpPr>
        <dsp:cNvPr id="0" name=""/>
        <dsp:cNvSpPr/>
      </dsp:nvSpPr>
      <dsp:spPr>
        <a:xfrm>
          <a:off x="0" y="2294867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Stakeholder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Stakeholder</a:t>
          </a:r>
          <a:endParaRPr lang="en-US" sz="900" kern="1200" dirty="0"/>
        </a:p>
      </dsp:txBody>
      <dsp:txXfrm>
        <a:off x="0" y="2294867"/>
        <a:ext cx="4114800" cy="646287"/>
      </dsp:txXfrm>
    </dsp:sp>
    <dsp:sp modelId="{BDDE8257-E413-4550-9DF4-ACE5D4DAF407}">
      <dsp:nvSpPr>
        <dsp:cNvPr id="0" name=""/>
        <dsp:cNvSpPr/>
      </dsp:nvSpPr>
      <dsp:spPr>
        <a:xfrm>
          <a:off x="1167225" y="2957309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b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This policy will unfairly take away opportunities from highly talented and deserving researchers simply because of where they work.</a:t>
          </a:r>
          <a:endParaRPr lang="en-US" sz="900" kern="1200" dirty="0"/>
        </a:p>
      </dsp:txBody>
      <dsp:txXfrm>
        <a:off x="1167225" y="2957309"/>
        <a:ext cx="2850196" cy="323095"/>
      </dsp:txXfrm>
    </dsp:sp>
    <dsp:sp modelId="{9059B661-BA02-491A-9141-4597C2088440}">
      <dsp:nvSpPr>
        <dsp:cNvPr id="0" name=""/>
        <dsp:cNvSpPr/>
      </dsp:nvSpPr>
      <dsp:spPr>
        <a:xfrm>
          <a:off x="0" y="2957309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Equity Narrative</a:t>
          </a:r>
          <a:endParaRPr lang="en-US" sz="900" kern="1200" dirty="0"/>
        </a:p>
      </dsp:txBody>
      <dsp:txXfrm>
        <a:off x="15775" y="2973084"/>
        <a:ext cx="1038298" cy="307320"/>
      </dsp:txXfrm>
    </dsp:sp>
    <dsp:sp modelId="{269C0782-BA35-4C3A-B295-D76ACD031E2B}">
      <dsp:nvSpPr>
        <dsp:cNvPr id="0" name=""/>
        <dsp:cNvSpPr/>
      </dsp:nvSpPr>
      <dsp:spPr>
        <a:xfrm>
          <a:off x="0" y="3280405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Stakeholder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Stakeholder</a:t>
          </a:r>
          <a:endParaRPr lang="en-US" sz="900" kern="1200" dirty="0"/>
        </a:p>
      </dsp:txBody>
      <dsp:txXfrm>
        <a:off x="0" y="3280405"/>
        <a:ext cx="4114800" cy="646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8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9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5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9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0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2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0BF8-A4DA-458D-AEA8-6A7F2699BE48}" type="datetimeFigureOut">
              <a:rPr lang="en-US" smtClean="0"/>
              <a:t>02/27/2019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2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2700" y="4191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Domain Map</a:t>
            </a:r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992880" y="1836420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United States Senate</a:t>
            </a:r>
            <a:endParaRPr lang="en-US" sz="1000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992880" y="3372332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United States House of Representatives</a:t>
            </a:r>
            <a:endParaRPr lang="en-US" sz="10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537104" y="470154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House </a:t>
            </a:r>
            <a:r>
              <a:rPr lang="en-US" sz="900" dirty="0" err="1" smtClean="0"/>
              <a:t>Cmte</a:t>
            </a:r>
            <a:r>
              <a:rPr lang="en-US" sz="900" dirty="0" smtClean="0"/>
              <a:t> on [TBD]</a:t>
            </a:r>
            <a:endParaRPr lang="en-US" sz="900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4857752" y="470154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House </a:t>
            </a:r>
            <a:r>
              <a:rPr lang="en-US" sz="900" dirty="0" err="1" smtClean="0"/>
              <a:t>Cmte</a:t>
            </a:r>
            <a:r>
              <a:rPr lang="en-US" sz="900" dirty="0" smtClean="0"/>
              <a:t> on [TBD]</a:t>
            </a:r>
            <a:endParaRPr lang="en-US" sz="900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581400" y="90678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Senate </a:t>
            </a:r>
            <a:r>
              <a:rPr lang="en-US" sz="900" dirty="0" err="1" smtClean="0"/>
              <a:t>Cmte</a:t>
            </a:r>
            <a:r>
              <a:rPr lang="en-US" sz="900" dirty="0" smtClean="0"/>
              <a:t> on [TBD]</a:t>
            </a:r>
            <a:endParaRPr lang="en-US" sz="900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776902" y="90678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Senate </a:t>
            </a:r>
            <a:r>
              <a:rPr lang="en-US" sz="900" dirty="0" err="1" smtClean="0"/>
              <a:t>Cmte</a:t>
            </a:r>
            <a:r>
              <a:rPr lang="en-US" sz="900" dirty="0" smtClean="0"/>
              <a:t> on [TBD]</a:t>
            </a:r>
            <a:endParaRPr lang="en-US" sz="900" dirty="0"/>
          </a:p>
        </p:txBody>
      </p:sp>
      <p:sp>
        <p:nvSpPr>
          <p:cNvPr id="13" name="Rounded Rectangle 12"/>
          <p:cNvSpPr/>
          <p:nvPr/>
        </p:nvSpPr>
        <p:spPr>
          <a:xfrm>
            <a:off x="304800" y="2423636"/>
            <a:ext cx="109728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Owners of s</a:t>
            </a:r>
            <a:r>
              <a:rPr lang="en-US" sz="1000" dirty="0" smtClean="0"/>
              <a:t>mall businesses (i.e.,</a:t>
            </a:r>
          </a:p>
          <a:p>
            <a:pPr algn="ctr"/>
            <a:r>
              <a:rPr lang="en-US" sz="1000" dirty="0" smtClean="0"/>
              <a:t>businesses with less than 1,000 employees)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7848600" y="2423636"/>
            <a:ext cx="109728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Leaders of research universities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533400" y="3634740"/>
            <a:ext cx="109728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Stakeholder</a:t>
            </a:r>
            <a:endParaRPr lang="en-US" sz="1000" dirty="0"/>
          </a:p>
        </p:txBody>
      </p:sp>
      <p:sp>
        <p:nvSpPr>
          <p:cNvPr id="16" name="Rounded Rectangle 15"/>
          <p:cNvSpPr/>
          <p:nvPr/>
        </p:nvSpPr>
        <p:spPr>
          <a:xfrm>
            <a:off x="533400" y="1196340"/>
            <a:ext cx="109728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Stakeholder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7391400" y="1196340"/>
            <a:ext cx="109728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Stakeholder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7391400" y="3634740"/>
            <a:ext cx="109728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Stakeholder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066800" y="747713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Proponents</a:t>
            </a:r>
            <a:endParaRPr lang="en-US" i="1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747713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Opponents</a:t>
            </a:r>
            <a:endParaRPr lang="en-US" i="1" u="sng" dirty="0"/>
          </a:p>
        </p:txBody>
      </p:sp>
      <p:sp>
        <p:nvSpPr>
          <p:cNvPr id="21" name="Up-Down Arrow 20"/>
          <p:cNvSpPr/>
          <p:nvPr/>
        </p:nvSpPr>
        <p:spPr>
          <a:xfrm>
            <a:off x="4518660" y="3052764"/>
            <a:ext cx="137160" cy="274320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11" idx="4"/>
            <a:endCxn id="6" idx="1"/>
          </p:cNvCxnSpPr>
          <p:nvPr/>
        </p:nvCxnSpPr>
        <p:spPr>
          <a:xfrm>
            <a:off x="3992880" y="1729740"/>
            <a:ext cx="174084" cy="2807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4"/>
            <a:endCxn id="6" idx="7"/>
          </p:cNvCxnSpPr>
          <p:nvPr/>
        </p:nvCxnSpPr>
        <p:spPr>
          <a:xfrm flipH="1">
            <a:off x="5007516" y="1729740"/>
            <a:ext cx="180866" cy="2807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0"/>
            <a:endCxn id="7" idx="3"/>
          </p:cNvCxnSpPr>
          <p:nvPr/>
        </p:nvCxnSpPr>
        <p:spPr>
          <a:xfrm flipV="1">
            <a:off x="3948584" y="4386968"/>
            <a:ext cx="218380" cy="3145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0"/>
            <a:endCxn id="7" idx="5"/>
          </p:cNvCxnSpPr>
          <p:nvPr/>
        </p:nvCxnSpPr>
        <p:spPr>
          <a:xfrm flipH="1" flipV="1">
            <a:off x="5007516" y="4386968"/>
            <a:ext cx="261716" cy="3145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1"/>
            <a:endCxn id="10" idx="6"/>
          </p:cNvCxnSpPr>
          <p:nvPr/>
        </p:nvCxnSpPr>
        <p:spPr>
          <a:xfrm flipH="1">
            <a:off x="5680712" y="4091940"/>
            <a:ext cx="1710688" cy="1021080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7"/>
          </p:cNvCxnSpPr>
          <p:nvPr/>
        </p:nvCxnSpPr>
        <p:spPr>
          <a:xfrm flipH="1">
            <a:off x="4239544" y="4091940"/>
            <a:ext cx="3182808" cy="730120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1"/>
            <a:endCxn id="10" idx="7"/>
          </p:cNvCxnSpPr>
          <p:nvPr/>
        </p:nvCxnSpPr>
        <p:spPr>
          <a:xfrm flipH="1">
            <a:off x="5560192" y="2880836"/>
            <a:ext cx="2288408" cy="194122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4229100" y="2878931"/>
            <a:ext cx="3600450" cy="1921669"/>
          </a:xfrm>
          <a:custGeom>
            <a:avLst/>
            <a:gdLst>
              <a:gd name="connsiteX0" fmla="*/ 3536156 w 3536156"/>
              <a:gd name="connsiteY0" fmla="*/ 0 h 1935957"/>
              <a:gd name="connsiteX1" fmla="*/ 1878806 w 3536156"/>
              <a:gd name="connsiteY1" fmla="*/ 1200150 h 1935957"/>
              <a:gd name="connsiteX2" fmla="*/ 0 w 3536156"/>
              <a:gd name="connsiteY2" fmla="*/ 1935957 h 193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6156" h="1935957">
                <a:moveTo>
                  <a:pt x="3536156" y="0"/>
                </a:moveTo>
                <a:cubicBezTo>
                  <a:pt x="3002160" y="438745"/>
                  <a:pt x="2468165" y="877491"/>
                  <a:pt x="1878806" y="1200150"/>
                </a:cubicBezTo>
                <a:cubicBezTo>
                  <a:pt x="1289447" y="1522809"/>
                  <a:pt x="644723" y="1729383"/>
                  <a:pt x="0" y="1935957"/>
                </a:cubicBez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17" idx="1"/>
            <a:endCxn id="10" idx="0"/>
          </p:cNvCxnSpPr>
          <p:nvPr/>
        </p:nvCxnSpPr>
        <p:spPr>
          <a:xfrm flipH="1">
            <a:off x="5269232" y="1653540"/>
            <a:ext cx="2122168" cy="3048000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4360065" y="1643063"/>
            <a:ext cx="3005142" cy="3314700"/>
          </a:xfrm>
          <a:custGeom>
            <a:avLst/>
            <a:gdLst>
              <a:gd name="connsiteX0" fmla="*/ 2986087 w 2986087"/>
              <a:gd name="connsiteY0" fmla="*/ 0 h 3314700"/>
              <a:gd name="connsiteX1" fmla="*/ 1014412 w 2986087"/>
              <a:gd name="connsiteY1" fmla="*/ 2571750 h 3314700"/>
              <a:gd name="connsiteX2" fmla="*/ 0 w 2986087"/>
              <a:gd name="connsiteY2" fmla="*/ 331470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6087" h="3314700">
                <a:moveTo>
                  <a:pt x="2986087" y="0"/>
                </a:moveTo>
                <a:cubicBezTo>
                  <a:pt x="2249090" y="1009650"/>
                  <a:pt x="1512093" y="2019300"/>
                  <a:pt x="1014412" y="2571750"/>
                </a:cubicBezTo>
                <a:cubicBezTo>
                  <a:pt x="516731" y="3124200"/>
                  <a:pt x="258365" y="3219450"/>
                  <a:pt x="0" y="331470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1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52700" y="4191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Frames Comparison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81200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Proponents</a:t>
            </a:r>
            <a:endParaRPr lang="en-US" i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81200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Opponents</a:t>
            </a:r>
            <a:endParaRPr lang="en-US" i="1" u="sng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78904097"/>
              </p:ext>
            </p:extLst>
          </p:nvPr>
        </p:nvGraphicFramePr>
        <p:xfrm>
          <a:off x="209548" y="1408991"/>
          <a:ext cx="4114800" cy="3927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78548902"/>
              </p:ext>
            </p:extLst>
          </p:nvPr>
        </p:nvGraphicFramePr>
        <p:xfrm>
          <a:off x="4900612" y="1404230"/>
          <a:ext cx="4114800" cy="3927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8464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52700" y="4191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and Political Implications Flow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57188" y="978685"/>
            <a:ext cx="1828800" cy="10058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200" dirty="0" smtClean="0"/>
              <a:t>America’s way of life is threatened by the mob at the gates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6743699" y="795805"/>
            <a:ext cx="1371600" cy="1371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200" dirty="0" smtClean="0"/>
              <a:t>Loss of our way of life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593306" y="967255"/>
            <a:ext cx="1843088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Small businesses will develop the innovations that will give the U.S. the advantage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4" idx="6"/>
            <a:endCxn id="7" idx="1"/>
          </p:cNvCxnSpPr>
          <p:nvPr/>
        </p:nvCxnSpPr>
        <p:spPr>
          <a:xfrm>
            <a:off x="2185988" y="1481605"/>
            <a:ext cx="140731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5" idx="2"/>
          </p:cNvCxnSpPr>
          <p:nvPr/>
        </p:nvCxnSpPr>
        <p:spPr>
          <a:xfrm>
            <a:off x="5436394" y="1481605"/>
            <a:ext cx="130730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57188" y="2462196"/>
            <a:ext cx="1828800" cy="10058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200" dirty="0" smtClean="0"/>
              <a:t>Contract administrators are discriminating against small businesses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6743699" y="2279316"/>
            <a:ext cx="1371600" cy="1371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200" dirty="0" smtClean="0"/>
              <a:t>Loss of global dominance and economic opportunities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593306" y="2450766"/>
            <a:ext cx="1843088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The country can’t benefit from the innovativeness of small businesses.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2" idx="6"/>
            <a:endCxn id="14" idx="1"/>
          </p:cNvCxnSpPr>
          <p:nvPr/>
        </p:nvCxnSpPr>
        <p:spPr>
          <a:xfrm>
            <a:off x="2185988" y="2965116"/>
            <a:ext cx="140731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3"/>
            <a:endCxn id="13" idx="2"/>
          </p:cNvCxnSpPr>
          <p:nvPr/>
        </p:nvCxnSpPr>
        <p:spPr>
          <a:xfrm>
            <a:off x="5436394" y="2965116"/>
            <a:ext cx="130730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30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324</Words>
  <Application>Microsoft Office PowerPoint</Application>
  <PresentationFormat>On-screen Show (16:10)</PresentationFormat>
  <Paragraphs>61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Malcolm S. Townes</cp:lastModifiedBy>
  <cp:revision>20</cp:revision>
  <dcterms:created xsi:type="dcterms:W3CDTF">2019-02-27T20:29:09Z</dcterms:created>
  <dcterms:modified xsi:type="dcterms:W3CDTF">2019-02-27T21:44:49Z</dcterms:modified>
</cp:coreProperties>
</file>