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8" r:id="rId5"/>
    <p:sldId id="259" r:id="rId6"/>
    <p:sldId id="266" r:id="rId7"/>
    <p:sldId id="262" r:id="rId8"/>
    <p:sldId id="260" r:id="rId9"/>
    <p:sldId id="263" r:id="rId10"/>
    <p:sldId id="257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0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4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8F40-681A-4FEF-B226-47D63150CA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Spatial Analysis of Race and Poverty in the Springfield, Missouri Metropolitan Statistical Area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Malcolm Townes</a:t>
            </a:r>
          </a:p>
          <a:p>
            <a:r>
              <a:rPr lang="en-US" dirty="0"/>
              <a:t>SOC 5670 Spatial Demography</a:t>
            </a:r>
          </a:p>
          <a:p>
            <a:r>
              <a:rPr lang="en-US" dirty="0"/>
              <a:t>Saint Louis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0018" y="5751444"/>
            <a:ext cx="893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April 30, 2020</a:t>
            </a:r>
          </a:p>
        </p:txBody>
      </p:sp>
    </p:spTree>
    <p:extLst>
      <p:ext uri="{BB962C8B-B14F-4D97-AF65-F5344CB8AC3E}">
        <p14:creationId xmlns:p14="http://schemas.microsoft.com/office/powerpoint/2010/main" val="414839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68" y="228600"/>
            <a:ext cx="737646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79" y="1600200"/>
            <a:ext cx="938784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9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9" y="96046"/>
            <a:ext cx="11498602" cy="66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9" y="96046"/>
            <a:ext cx="11498602" cy="66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1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94" y="0"/>
            <a:ext cx="8925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0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6276" y="1282889"/>
            <a:ext cx="6800577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Seat of government for Greene County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Largest school district in the state of Missouri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Unique historical context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Slave state that remained in the Union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Strategically important during the Civil War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Slavery was less economically-driven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Lynching used to expel rather than control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Instances of racially integrated neighborhoods as far back as the early 1900s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395785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Springfield, Missouri?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0" t="18705" r="10376" b="20398"/>
          <a:stretch/>
        </p:blipFill>
        <p:spPr>
          <a:xfrm>
            <a:off x="677841" y="1282889"/>
            <a:ext cx="4167116" cy="41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646"/>
            <a:ext cx="4572000" cy="5916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603080"/>
            <a:ext cx="7315200" cy="36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529936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529936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1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72" y="1828800"/>
            <a:ext cx="704105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6" y="849699"/>
            <a:ext cx="9855909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609198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spatial autocorrelation for poverty ratio</a:t>
            </a:r>
          </a:p>
        </p:txBody>
      </p:sp>
    </p:spTree>
    <p:extLst>
      <p:ext uri="{BB962C8B-B14F-4D97-AF65-F5344CB8AC3E}">
        <p14:creationId xmlns:p14="http://schemas.microsoft.com/office/powerpoint/2010/main" val="44811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2" r="6394"/>
          <a:stretch/>
        </p:blipFill>
        <p:spPr>
          <a:xfrm>
            <a:off x="7591952" y="989416"/>
            <a:ext cx="4572000" cy="4802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 r="7187"/>
          <a:stretch/>
        </p:blipFill>
        <p:spPr>
          <a:xfrm>
            <a:off x="3179109" y="958892"/>
            <a:ext cx="4572000" cy="4863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8" r="25661"/>
          <a:stretch/>
        </p:blipFill>
        <p:spPr>
          <a:xfrm>
            <a:off x="0" y="1742884"/>
            <a:ext cx="3200400" cy="32951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09198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LISA indicates mostly positive spatial autocorrelation between Black population ratio and poverty.</a:t>
            </a:r>
          </a:p>
        </p:txBody>
      </p:sp>
    </p:spTree>
    <p:extLst>
      <p:ext uri="{BB962C8B-B14F-4D97-AF65-F5344CB8AC3E}">
        <p14:creationId xmlns:p14="http://schemas.microsoft.com/office/powerpoint/2010/main" val="240081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1" r="26396"/>
          <a:stretch/>
        </p:blipFill>
        <p:spPr>
          <a:xfrm>
            <a:off x="0" y="1818704"/>
            <a:ext cx="3200400" cy="331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r="7820"/>
          <a:stretch/>
        </p:blipFill>
        <p:spPr>
          <a:xfrm>
            <a:off x="3200400" y="1022121"/>
            <a:ext cx="4572000" cy="4904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0" r="6960"/>
          <a:stretch/>
        </p:blipFill>
        <p:spPr>
          <a:xfrm>
            <a:off x="7620000" y="1032561"/>
            <a:ext cx="4572000" cy="4883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09198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LISA indicates mostly negative spatial autocorrelation between White population ratio and poverty.</a:t>
            </a:r>
          </a:p>
        </p:txBody>
      </p:sp>
    </p:spTree>
    <p:extLst>
      <p:ext uri="{BB962C8B-B14F-4D97-AF65-F5344CB8AC3E}">
        <p14:creationId xmlns:p14="http://schemas.microsoft.com/office/powerpoint/2010/main" val="15192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120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A Spatial Analysis of Race and Poverty in the Springfield, Missouri Metropolitan Statistical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Spatial Analysis of Race and Poverty in the Springfield, Missouri Metropolitan Statistical Area</dc:title>
  <dc:creator>Malcolm Townes</dc:creator>
  <cp:lastModifiedBy>Malcolm Townes</cp:lastModifiedBy>
  <cp:revision>16</cp:revision>
  <dcterms:created xsi:type="dcterms:W3CDTF">2020-04-28T20:45:19Z</dcterms:created>
  <dcterms:modified xsi:type="dcterms:W3CDTF">2020-04-29T01:01:39Z</dcterms:modified>
</cp:coreProperties>
</file>