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6" r:id="rId7"/>
    <p:sldId id="262" r:id="rId8"/>
    <p:sldId id="260" r:id="rId9"/>
    <p:sldId id="263" r:id="rId10"/>
    <p:sldId id="257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751444"/>
            <a:ext cx="893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600200"/>
            <a:ext cx="93878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4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6276" y="1282889"/>
            <a:ext cx="68005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677841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1828800"/>
            <a:ext cx="70410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14</cp:revision>
  <dcterms:created xsi:type="dcterms:W3CDTF">2020-04-28T20:45:19Z</dcterms:created>
  <dcterms:modified xsi:type="dcterms:W3CDTF">2020-04-28T22:11:57Z</dcterms:modified>
</cp:coreProperties>
</file>