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
  </p:notesMasterIdLst>
  <p:handoutMasterIdLst>
    <p:handoutMasterId r:id="rId4"/>
  </p:handoutMasterIdLst>
  <p:sldIdLst>
    <p:sldId id="256" r:id="rId2"/>
  </p:sldIdLst>
  <p:sldSz cx="32918400" cy="20116800"/>
  <p:notesSz cx="9236075" cy="7010400"/>
  <p:defaultTextStyle>
    <a:defPPr>
      <a:defRPr lang="en-US"/>
    </a:defPPr>
    <a:lvl1pPr algn="l" rtl="0" fontAlgn="base">
      <a:spcBef>
        <a:spcPct val="0"/>
      </a:spcBef>
      <a:spcAft>
        <a:spcPct val="0"/>
      </a:spcAft>
      <a:defRPr sz="2000" kern="1200">
        <a:solidFill>
          <a:schemeClr val="tx1"/>
        </a:solidFill>
        <a:latin typeface="Helvetica" pitchFamily="81" charset="0"/>
        <a:ea typeface="+mn-ea"/>
        <a:cs typeface="+mn-cs"/>
      </a:defRPr>
    </a:lvl1pPr>
    <a:lvl2pPr marL="288219" algn="l" rtl="0" fontAlgn="base">
      <a:spcBef>
        <a:spcPct val="0"/>
      </a:spcBef>
      <a:spcAft>
        <a:spcPct val="0"/>
      </a:spcAft>
      <a:defRPr sz="2000" kern="1200">
        <a:solidFill>
          <a:schemeClr val="tx1"/>
        </a:solidFill>
        <a:latin typeface="Helvetica" pitchFamily="81" charset="0"/>
        <a:ea typeface="+mn-ea"/>
        <a:cs typeface="+mn-cs"/>
      </a:defRPr>
    </a:lvl2pPr>
    <a:lvl3pPr marL="576438" algn="l" rtl="0" fontAlgn="base">
      <a:spcBef>
        <a:spcPct val="0"/>
      </a:spcBef>
      <a:spcAft>
        <a:spcPct val="0"/>
      </a:spcAft>
      <a:defRPr sz="2000" kern="1200">
        <a:solidFill>
          <a:schemeClr val="tx1"/>
        </a:solidFill>
        <a:latin typeface="Helvetica" pitchFamily="81" charset="0"/>
        <a:ea typeface="+mn-ea"/>
        <a:cs typeface="+mn-cs"/>
      </a:defRPr>
    </a:lvl3pPr>
    <a:lvl4pPr marL="864657" algn="l" rtl="0" fontAlgn="base">
      <a:spcBef>
        <a:spcPct val="0"/>
      </a:spcBef>
      <a:spcAft>
        <a:spcPct val="0"/>
      </a:spcAft>
      <a:defRPr sz="2000" kern="1200">
        <a:solidFill>
          <a:schemeClr val="tx1"/>
        </a:solidFill>
        <a:latin typeface="Helvetica" pitchFamily="81" charset="0"/>
        <a:ea typeface="+mn-ea"/>
        <a:cs typeface="+mn-cs"/>
      </a:defRPr>
    </a:lvl4pPr>
    <a:lvl5pPr marL="1152876" algn="l" rtl="0" fontAlgn="base">
      <a:spcBef>
        <a:spcPct val="0"/>
      </a:spcBef>
      <a:spcAft>
        <a:spcPct val="0"/>
      </a:spcAft>
      <a:defRPr sz="2000" kern="1200">
        <a:solidFill>
          <a:schemeClr val="tx1"/>
        </a:solidFill>
        <a:latin typeface="Helvetica" pitchFamily="81" charset="0"/>
        <a:ea typeface="+mn-ea"/>
        <a:cs typeface="+mn-cs"/>
      </a:defRPr>
    </a:lvl5pPr>
    <a:lvl6pPr marL="1441094" algn="l" defTabSz="576438" rtl="0" eaLnBrk="1" latinLnBrk="0" hangingPunct="1">
      <a:defRPr sz="2000" kern="1200">
        <a:solidFill>
          <a:schemeClr val="tx1"/>
        </a:solidFill>
        <a:latin typeface="Helvetica" pitchFamily="81" charset="0"/>
        <a:ea typeface="+mn-ea"/>
        <a:cs typeface="+mn-cs"/>
      </a:defRPr>
    </a:lvl6pPr>
    <a:lvl7pPr marL="1729313" algn="l" defTabSz="576438" rtl="0" eaLnBrk="1" latinLnBrk="0" hangingPunct="1">
      <a:defRPr sz="2000" kern="1200">
        <a:solidFill>
          <a:schemeClr val="tx1"/>
        </a:solidFill>
        <a:latin typeface="Helvetica" pitchFamily="81" charset="0"/>
        <a:ea typeface="+mn-ea"/>
        <a:cs typeface="+mn-cs"/>
      </a:defRPr>
    </a:lvl7pPr>
    <a:lvl8pPr marL="2017532" algn="l" defTabSz="576438" rtl="0" eaLnBrk="1" latinLnBrk="0" hangingPunct="1">
      <a:defRPr sz="2000" kern="1200">
        <a:solidFill>
          <a:schemeClr val="tx1"/>
        </a:solidFill>
        <a:latin typeface="Helvetica" pitchFamily="81" charset="0"/>
        <a:ea typeface="+mn-ea"/>
        <a:cs typeface="+mn-cs"/>
      </a:defRPr>
    </a:lvl8pPr>
    <a:lvl9pPr marL="2305751" algn="l" defTabSz="576438" rtl="0" eaLnBrk="1" latinLnBrk="0" hangingPunct="1">
      <a:defRPr sz="2000" kern="1200">
        <a:solidFill>
          <a:schemeClr val="tx1"/>
        </a:solidFill>
        <a:latin typeface="Helvetica" pitchFamily="81" charset="0"/>
        <a:ea typeface="+mn-ea"/>
        <a:cs typeface="+mn-cs"/>
      </a:defRPr>
    </a:lvl9pPr>
  </p:defaultTextStyle>
  <p:extLst>
    <p:ext uri="{EFAFB233-063F-42B5-8137-9DF3F51BA10A}">
      <p15:sldGuideLst xmlns:p15="http://schemas.microsoft.com/office/powerpoint/2012/main">
        <p15:guide id="1" orient="horz" pos="438">
          <p15:clr>
            <a:srgbClr val="A4A3A4"/>
          </p15:clr>
        </p15:guide>
        <p15:guide id="2" orient="horz" pos="11997">
          <p15:clr>
            <a:srgbClr val="A4A3A4"/>
          </p15:clr>
        </p15:guide>
        <p15:guide id="3" orient="horz" pos="2279">
          <p15:clr>
            <a:srgbClr val="A4A3A4"/>
          </p15:clr>
        </p15:guide>
        <p15:guide id="4" orient="horz" pos="1301">
          <p15:clr>
            <a:srgbClr val="A4A3A4"/>
          </p15:clr>
        </p15:guide>
        <p15:guide id="5" pos="4782">
          <p15:clr>
            <a:srgbClr val="A4A3A4"/>
          </p15:clr>
        </p15:guide>
        <p15:guide id="6" pos="5408">
          <p15:clr>
            <a:srgbClr val="A4A3A4"/>
          </p15:clr>
        </p15:guide>
        <p15:guide id="7" pos="9843">
          <p15:clr>
            <a:srgbClr val="A4A3A4"/>
          </p15:clr>
        </p15:guide>
        <p15:guide id="8" pos="15773">
          <p15:clr>
            <a:srgbClr val="A4A3A4"/>
          </p15:clr>
        </p15:guide>
        <p15:guide id="9" pos="739">
          <p15:clr>
            <a:srgbClr val="A4A3A4"/>
          </p15:clr>
        </p15:guide>
        <p15:guide id="10" pos="10498">
          <p15:clr>
            <a:srgbClr val="A4A3A4"/>
          </p15:clr>
        </p15:guide>
        <p15:guide id="11" pos="15148">
          <p15:clr>
            <a:srgbClr val="A4A3A4"/>
          </p15:clr>
        </p15:guide>
        <p15:guide id="12" pos="19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E1"/>
    <a:srgbClr val="FFF3F3"/>
    <a:srgbClr val="800040"/>
    <a:srgbClr val="004080"/>
    <a:srgbClr val="FF6FCF"/>
    <a:srgbClr val="0000FF"/>
    <a:srgbClr val="FF8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15620"/>
    <p:restoredTop sz="94660"/>
  </p:normalViewPr>
  <p:slideViewPr>
    <p:cSldViewPr snapToGrid="0">
      <p:cViewPr>
        <p:scale>
          <a:sx n="42" d="100"/>
          <a:sy n="42" d="100"/>
        </p:scale>
        <p:origin x="30" y="-996"/>
      </p:cViewPr>
      <p:guideLst>
        <p:guide orient="horz" pos="438"/>
        <p:guide orient="horz" pos="11997"/>
        <p:guide orient="horz" pos="2279"/>
        <p:guide orient="horz" pos="1301"/>
        <p:guide pos="4782"/>
        <p:guide pos="5408"/>
        <p:guide pos="9843"/>
        <p:guide pos="15773"/>
        <p:guide pos="739"/>
        <p:guide pos="10498"/>
        <p:guide pos="15148"/>
        <p:guide pos="1984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4002414" cy="35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25" tIns="8863" rIns="17725" bIns="8863" numCol="1" anchor="t" anchorCtr="0" compatLnSpc="1">
            <a:prstTxWarp prst="textNoShape">
              <a:avLst/>
            </a:prstTxWarp>
          </a:bodyPr>
          <a:lstStyle>
            <a:lvl1pPr>
              <a:defRPr sz="200">
                <a:latin typeface="Times New Roman" pitchFamily="18" charset="0"/>
              </a:defRPr>
            </a:lvl1pPr>
          </a:lstStyle>
          <a:p>
            <a:endParaRPr lang="en-US"/>
          </a:p>
        </p:txBody>
      </p:sp>
      <p:sp>
        <p:nvSpPr>
          <p:cNvPr id="6147" name="Rectangle 3"/>
          <p:cNvSpPr>
            <a:spLocks noGrp="1" noChangeArrowheads="1"/>
          </p:cNvSpPr>
          <p:nvPr>
            <p:ph type="dt" sz="quarter" idx="1"/>
          </p:nvPr>
        </p:nvSpPr>
        <p:spPr bwMode="auto">
          <a:xfrm>
            <a:off x="5231944" y="1"/>
            <a:ext cx="4001841" cy="35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25" tIns="8863" rIns="17725" bIns="8863" numCol="1" anchor="t" anchorCtr="0" compatLnSpc="1">
            <a:prstTxWarp prst="textNoShape">
              <a:avLst/>
            </a:prstTxWarp>
          </a:bodyPr>
          <a:lstStyle>
            <a:lvl1pPr algn="r">
              <a:defRPr sz="200">
                <a:latin typeface="Times New Roman" pitchFamily="18" charset="0"/>
              </a:defRPr>
            </a:lvl1pPr>
          </a:lstStyle>
          <a:p>
            <a:endParaRPr lang="en-US"/>
          </a:p>
        </p:txBody>
      </p:sp>
      <p:sp>
        <p:nvSpPr>
          <p:cNvPr id="6148" name="Rectangle 4"/>
          <p:cNvSpPr>
            <a:spLocks noGrp="1" noChangeArrowheads="1"/>
          </p:cNvSpPr>
          <p:nvPr>
            <p:ph type="ftr" sz="quarter" idx="2"/>
          </p:nvPr>
        </p:nvSpPr>
        <p:spPr bwMode="auto">
          <a:xfrm>
            <a:off x="0" y="6658798"/>
            <a:ext cx="4002414" cy="35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25" tIns="8863" rIns="17725" bIns="8863" numCol="1" anchor="b" anchorCtr="0" compatLnSpc="1">
            <a:prstTxWarp prst="textNoShape">
              <a:avLst/>
            </a:prstTxWarp>
          </a:bodyPr>
          <a:lstStyle>
            <a:lvl1pPr>
              <a:defRPr sz="200">
                <a:latin typeface="Times New Roman" pitchFamily="18" charset="0"/>
              </a:defRPr>
            </a:lvl1pPr>
          </a:lstStyle>
          <a:p>
            <a:endParaRPr lang="en-US"/>
          </a:p>
        </p:txBody>
      </p:sp>
      <p:sp>
        <p:nvSpPr>
          <p:cNvPr id="6149" name="Rectangle 5"/>
          <p:cNvSpPr>
            <a:spLocks noGrp="1" noChangeArrowheads="1"/>
          </p:cNvSpPr>
          <p:nvPr>
            <p:ph type="sldNum" sz="quarter" idx="3"/>
          </p:nvPr>
        </p:nvSpPr>
        <p:spPr bwMode="auto">
          <a:xfrm>
            <a:off x="5231944" y="6658798"/>
            <a:ext cx="4001841" cy="35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25" tIns="8863" rIns="17725" bIns="8863" numCol="1" anchor="b" anchorCtr="0" compatLnSpc="1">
            <a:prstTxWarp prst="textNoShape">
              <a:avLst/>
            </a:prstTxWarp>
          </a:bodyPr>
          <a:lstStyle>
            <a:lvl1pPr algn="r">
              <a:defRPr sz="200">
                <a:latin typeface="Times New Roman" pitchFamily="18" charset="0"/>
              </a:defRPr>
            </a:lvl1pPr>
          </a:lstStyle>
          <a:p>
            <a:fld id="{CA305786-BD74-4672-AFA7-B9EA05306655}" type="slidenum">
              <a:rPr lang="en-US"/>
              <a:pPr/>
              <a:t>‹#›</a:t>
            </a:fld>
            <a:endParaRPr lang="en-US"/>
          </a:p>
        </p:txBody>
      </p:sp>
    </p:spTree>
    <p:extLst>
      <p:ext uri="{BB962C8B-B14F-4D97-AF65-F5344CB8AC3E}">
        <p14:creationId xmlns:p14="http://schemas.microsoft.com/office/powerpoint/2010/main" val="2917331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4002414" cy="35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25" tIns="8863" rIns="17725" bIns="8863" numCol="1" anchor="t" anchorCtr="0" compatLnSpc="1">
            <a:prstTxWarp prst="textNoShape">
              <a:avLst/>
            </a:prstTxWarp>
          </a:bodyPr>
          <a:lstStyle>
            <a:lvl1pPr>
              <a:defRPr sz="200">
                <a:latin typeface="Times New Roman" pitchFamily="18" charset="0"/>
              </a:defRPr>
            </a:lvl1pPr>
          </a:lstStyle>
          <a:p>
            <a:endParaRPr lang="en-US"/>
          </a:p>
        </p:txBody>
      </p:sp>
      <p:sp>
        <p:nvSpPr>
          <p:cNvPr id="4099" name="Rectangle 3"/>
          <p:cNvSpPr>
            <a:spLocks noGrp="1" noChangeArrowheads="1"/>
          </p:cNvSpPr>
          <p:nvPr>
            <p:ph type="dt" idx="1"/>
          </p:nvPr>
        </p:nvSpPr>
        <p:spPr bwMode="auto">
          <a:xfrm>
            <a:off x="5231944" y="1"/>
            <a:ext cx="4001841" cy="35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25" tIns="8863" rIns="17725" bIns="8863" numCol="1" anchor="t" anchorCtr="0" compatLnSpc="1">
            <a:prstTxWarp prst="textNoShape">
              <a:avLst/>
            </a:prstTxWarp>
          </a:bodyPr>
          <a:lstStyle>
            <a:lvl1pPr algn="r">
              <a:defRPr sz="200">
                <a:latin typeface="Times New Roman" pitchFamily="18" charset="0"/>
              </a:defRPr>
            </a:lvl1pPr>
          </a:lstStyle>
          <a:p>
            <a:endParaRPr lang="en-US"/>
          </a:p>
        </p:txBody>
      </p:sp>
      <p:sp>
        <p:nvSpPr>
          <p:cNvPr id="4100" name="Rectangle 4"/>
          <p:cNvSpPr>
            <a:spLocks noGrp="1" noRot="1" noChangeAspect="1" noChangeArrowheads="1" noTextEdit="1"/>
          </p:cNvSpPr>
          <p:nvPr>
            <p:ph type="sldImg" idx="2"/>
          </p:nvPr>
        </p:nvSpPr>
        <p:spPr bwMode="auto">
          <a:xfrm>
            <a:off x="2468563" y="525463"/>
            <a:ext cx="4298950" cy="26289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23724" y="3330075"/>
            <a:ext cx="7388630" cy="315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25" tIns="8863" rIns="17725" bIns="886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6658798"/>
            <a:ext cx="4002414" cy="35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25" tIns="8863" rIns="17725" bIns="8863" numCol="1" anchor="b" anchorCtr="0" compatLnSpc="1">
            <a:prstTxWarp prst="textNoShape">
              <a:avLst/>
            </a:prstTxWarp>
          </a:bodyPr>
          <a:lstStyle>
            <a:lvl1pPr>
              <a:defRPr sz="200">
                <a:latin typeface="Times New Roman" pitchFamily="18" charset="0"/>
              </a:defRPr>
            </a:lvl1pPr>
          </a:lstStyle>
          <a:p>
            <a:endParaRPr lang="en-US"/>
          </a:p>
        </p:txBody>
      </p:sp>
      <p:sp>
        <p:nvSpPr>
          <p:cNvPr id="4103" name="Rectangle 7"/>
          <p:cNvSpPr>
            <a:spLocks noGrp="1" noChangeArrowheads="1"/>
          </p:cNvSpPr>
          <p:nvPr>
            <p:ph type="sldNum" sz="quarter" idx="5"/>
          </p:nvPr>
        </p:nvSpPr>
        <p:spPr bwMode="auto">
          <a:xfrm>
            <a:off x="5231944" y="6658798"/>
            <a:ext cx="4001841" cy="35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25" tIns="8863" rIns="17725" bIns="8863" numCol="1" anchor="b" anchorCtr="0" compatLnSpc="1">
            <a:prstTxWarp prst="textNoShape">
              <a:avLst/>
            </a:prstTxWarp>
          </a:bodyPr>
          <a:lstStyle>
            <a:lvl1pPr algn="r">
              <a:defRPr sz="200">
                <a:latin typeface="Times New Roman" pitchFamily="18" charset="0"/>
              </a:defRPr>
            </a:lvl1pPr>
          </a:lstStyle>
          <a:p>
            <a:fld id="{A7111152-DFB7-4B25-89E8-76AB61924382}" type="slidenum">
              <a:rPr lang="en-US"/>
              <a:pPr/>
              <a:t>‹#›</a:t>
            </a:fld>
            <a:endParaRPr lang="en-US"/>
          </a:p>
        </p:txBody>
      </p:sp>
    </p:spTree>
    <p:extLst>
      <p:ext uri="{BB962C8B-B14F-4D97-AF65-F5344CB8AC3E}">
        <p14:creationId xmlns:p14="http://schemas.microsoft.com/office/powerpoint/2010/main" val="37097161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800" kern="1200">
        <a:solidFill>
          <a:schemeClr val="tx1"/>
        </a:solidFill>
        <a:latin typeface="Times New Roman" pitchFamily="18" charset="0"/>
        <a:ea typeface="+mn-ea"/>
        <a:cs typeface="+mn-cs"/>
      </a:defRPr>
    </a:lvl1pPr>
    <a:lvl2pPr marL="288219" algn="l" rtl="0" fontAlgn="base">
      <a:spcBef>
        <a:spcPct val="30000"/>
      </a:spcBef>
      <a:spcAft>
        <a:spcPct val="0"/>
      </a:spcAft>
      <a:defRPr sz="800" kern="1200">
        <a:solidFill>
          <a:schemeClr val="tx1"/>
        </a:solidFill>
        <a:latin typeface="Times New Roman" pitchFamily="18" charset="0"/>
        <a:ea typeface="+mn-ea"/>
        <a:cs typeface="+mn-cs"/>
      </a:defRPr>
    </a:lvl2pPr>
    <a:lvl3pPr marL="576438" algn="l" rtl="0" fontAlgn="base">
      <a:spcBef>
        <a:spcPct val="30000"/>
      </a:spcBef>
      <a:spcAft>
        <a:spcPct val="0"/>
      </a:spcAft>
      <a:defRPr sz="800" kern="1200">
        <a:solidFill>
          <a:schemeClr val="tx1"/>
        </a:solidFill>
        <a:latin typeface="Times New Roman" pitchFamily="18" charset="0"/>
        <a:ea typeface="+mn-ea"/>
        <a:cs typeface="+mn-cs"/>
      </a:defRPr>
    </a:lvl3pPr>
    <a:lvl4pPr marL="864657" algn="l" rtl="0" fontAlgn="base">
      <a:spcBef>
        <a:spcPct val="30000"/>
      </a:spcBef>
      <a:spcAft>
        <a:spcPct val="0"/>
      </a:spcAft>
      <a:defRPr sz="800" kern="1200">
        <a:solidFill>
          <a:schemeClr val="tx1"/>
        </a:solidFill>
        <a:latin typeface="Times New Roman" pitchFamily="18" charset="0"/>
        <a:ea typeface="+mn-ea"/>
        <a:cs typeface="+mn-cs"/>
      </a:defRPr>
    </a:lvl4pPr>
    <a:lvl5pPr marL="1152876" algn="l" rtl="0" fontAlgn="base">
      <a:spcBef>
        <a:spcPct val="30000"/>
      </a:spcBef>
      <a:spcAft>
        <a:spcPct val="0"/>
      </a:spcAft>
      <a:defRPr sz="800" kern="1200">
        <a:solidFill>
          <a:schemeClr val="tx1"/>
        </a:solidFill>
        <a:latin typeface="Times New Roman" pitchFamily="18" charset="0"/>
        <a:ea typeface="+mn-ea"/>
        <a:cs typeface="+mn-cs"/>
      </a:defRPr>
    </a:lvl5pPr>
    <a:lvl6pPr marL="1441094" algn="l" defTabSz="576438" rtl="0" eaLnBrk="1" latinLnBrk="0" hangingPunct="1">
      <a:defRPr sz="800" kern="1200">
        <a:solidFill>
          <a:schemeClr val="tx1"/>
        </a:solidFill>
        <a:latin typeface="+mn-lt"/>
        <a:ea typeface="+mn-ea"/>
        <a:cs typeface="+mn-cs"/>
      </a:defRPr>
    </a:lvl6pPr>
    <a:lvl7pPr marL="1729313" algn="l" defTabSz="576438" rtl="0" eaLnBrk="1" latinLnBrk="0" hangingPunct="1">
      <a:defRPr sz="800" kern="1200">
        <a:solidFill>
          <a:schemeClr val="tx1"/>
        </a:solidFill>
        <a:latin typeface="+mn-lt"/>
        <a:ea typeface="+mn-ea"/>
        <a:cs typeface="+mn-cs"/>
      </a:defRPr>
    </a:lvl7pPr>
    <a:lvl8pPr marL="2017532" algn="l" defTabSz="576438" rtl="0" eaLnBrk="1" latinLnBrk="0" hangingPunct="1">
      <a:defRPr sz="800" kern="1200">
        <a:solidFill>
          <a:schemeClr val="tx1"/>
        </a:solidFill>
        <a:latin typeface="+mn-lt"/>
        <a:ea typeface="+mn-ea"/>
        <a:cs typeface="+mn-cs"/>
      </a:defRPr>
    </a:lvl8pPr>
    <a:lvl9pPr marL="2305751" algn="l" defTabSz="57643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AE64B-5BDE-4C25-96C4-E0B4BD3E7980}" type="slidenum">
              <a:rPr lang="en-US"/>
              <a:pPr/>
              <a:t>1</a:t>
            </a:fld>
            <a:endParaRPr lang="en-US"/>
          </a:p>
        </p:txBody>
      </p:sp>
      <p:sp>
        <p:nvSpPr>
          <p:cNvPr id="5122" name="Rectangle 2"/>
          <p:cNvSpPr>
            <a:spLocks noGrp="1" noRot="1" noChangeAspect="1" noChangeArrowheads="1" noTextEdit="1"/>
          </p:cNvSpPr>
          <p:nvPr>
            <p:ph type="sldImg"/>
          </p:nvPr>
        </p:nvSpPr>
        <p:spPr>
          <a:xfrm>
            <a:off x="2468563" y="525463"/>
            <a:ext cx="4298950" cy="2628900"/>
          </a:xfrm>
          <a:ln/>
        </p:spPr>
      </p:sp>
      <p:sp>
        <p:nvSpPr>
          <p:cNvPr id="5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417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249635"/>
            <a:ext cx="27981048" cy="4311297"/>
          </a:xfrm>
        </p:spPr>
        <p:txBody>
          <a:bodyPr/>
          <a:lstStyle/>
          <a:p>
            <a:r>
              <a:rPr lang="en-US"/>
              <a:t>Click to edit Master title style</a:t>
            </a:r>
          </a:p>
        </p:txBody>
      </p:sp>
      <p:sp>
        <p:nvSpPr>
          <p:cNvPr id="3" name="Subtitle 2"/>
          <p:cNvSpPr>
            <a:spLocks noGrp="1"/>
          </p:cNvSpPr>
          <p:nvPr>
            <p:ph type="subTitle" idx="1"/>
          </p:nvPr>
        </p:nvSpPr>
        <p:spPr>
          <a:xfrm>
            <a:off x="4937352" y="11399132"/>
            <a:ext cx="23043696" cy="5141736"/>
          </a:xfrm>
        </p:spPr>
        <p:txBody>
          <a:bodyPr/>
          <a:lstStyle>
            <a:lvl1pPr marL="0" indent="0" algn="ctr">
              <a:buNone/>
              <a:defRPr/>
            </a:lvl1pPr>
            <a:lvl2pPr marL="288219" indent="0" algn="ctr">
              <a:buNone/>
              <a:defRPr/>
            </a:lvl2pPr>
            <a:lvl3pPr marL="576438" indent="0" algn="ctr">
              <a:buNone/>
              <a:defRPr/>
            </a:lvl3pPr>
            <a:lvl4pPr marL="864657" indent="0" algn="ctr">
              <a:buNone/>
              <a:defRPr/>
            </a:lvl4pPr>
            <a:lvl5pPr marL="1152876" indent="0" algn="ctr">
              <a:buNone/>
              <a:defRPr/>
            </a:lvl5pPr>
            <a:lvl6pPr marL="1441094" indent="0" algn="ctr">
              <a:buNone/>
              <a:defRPr/>
            </a:lvl6pPr>
            <a:lvl7pPr marL="1729313" indent="0" algn="ctr">
              <a:buNone/>
              <a:defRPr/>
            </a:lvl7pPr>
            <a:lvl8pPr marL="2017532" indent="0" algn="ctr">
              <a:buNone/>
              <a:defRPr/>
            </a:lvl8pPr>
            <a:lvl9pPr marL="230575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CBC0C0-4616-45D3-9E25-F55A0FCE8EC8}" type="slidenum">
              <a:rPr lang="en-US"/>
              <a:pPr/>
              <a:t>‹#›</a:t>
            </a:fld>
            <a:endParaRPr lang="en-US"/>
          </a:p>
        </p:txBody>
      </p:sp>
    </p:spTree>
    <p:extLst>
      <p:ext uri="{BB962C8B-B14F-4D97-AF65-F5344CB8AC3E}">
        <p14:creationId xmlns:p14="http://schemas.microsoft.com/office/powerpoint/2010/main" val="427266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D339F4-8139-444D-AE8F-D7EAD06461C6}" type="slidenum">
              <a:rPr lang="en-US"/>
              <a:pPr/>
              <a:t>‹#›</a:t>
            </a:fld>
            <a:endParaRPr lang="en-US"/>
          </a:p>
        </p:txBody>
      </p:sp>
    </p:spTree>
    <p:extLst>
      <p:ext uri="{BB962C8B-B14F-4D97-AF65-F5344CB8AC3E}">
        <p14:creationId xmlns:p14="http://schemas.microsoft.com/office/powerpoint/2010/main" val="3556993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3" y="1787966"/>
            <a:ext cx="6994752" cy="160936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787966"/>
            <a:ext cx="20888325" cy="16093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33AD43-F838-430E-9E37-92AB4721F339}" type="slidenum">
              <a:rPr lang="en-US"/>
              <a:pPr/>
              <a:t>‹#›</a:t>
            </a:fld>
            <a:endParaRPr lang="en-US"/>
          </a:p>
        </p:txBody>
      </p:sp>
    </p:spTree>
    <p:extLst>
      <p:ext uri="{BB962C8B-B14F-4D97-AF65-F5344CB8AC3E}">
        <p14:creationId xmlns:p14="http://schemas.microsoft.com/office/powerpoint/2010/main" val="1234022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74801F-A448-424F-84E1-B20BF7D1909B}" type="slidenum">
              <a:rPr lang="en-US"/>
              <a:pPr/>
              <a:t>‹#›</a:t>
            </a:fld>
            <a:endParaRPr lang="en-US"/>
          </a:p>
        </p:txBody>
      </p:sp>
    </p:spTree>
    <p:extLst>
      <p:ext uri="{BB962C8B-B14F-4D97-AF65-F5344CB8AC3E}">
        <p14:creationId xmlns:p14="http://schemas.microsoft.com/office/powerpoint/2010/main" val="422808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2927101"/>
            <a:ext cx="27981048" cy="3995032"/>
          </a:xfrm>
        </p:spPr>
        <p:txBody>
          <a:bodyPr anchor="t"/>
          <a:lstStyle>
            <a:lvl1pPr algn="l">
              <a:defRPr sz="2500" b="1" cap="all"/>
            </a:lvl1pPr>
          </a:lstStyle>
          <a:p>
            <a:r>
              <a:rPr lang="en-US"/>
              <a:t>Click to edit Master title style</a:t>
            </a:r>
          </a:p>
        </p:txBody>
      </p:sp>
      <p:sp>
        <p:nvSpPr>
          <p:cNvPr id="3" name="Text Placeholder 2"/>
          <p:cNvSpPr>
            <a:spLocks noGrp="1"/>
          </p:cNvSpPr>
          <p:nvPr>
            <p:ph type="body" idx="1"/>
          </p:nvPr>
        </p:nvSpPr>
        <p:spPr>
          <a:xfrm>
            <a:off x="2600325" y="8526551"/>
            <a:ext cx="27981048" cy="4400550"/>
          </a:xfrm>
        </p:spPr>
        <p:txBody>
          <a:bodyPr anchor="b"/>
          <a:lstStyle>
            <a:lvl1pPr marL="0" indent="0">
              <a:buNone/>
              <a:defRPr sz="1300"/>
            </a:lvl1pPr>
            <a:lvl2pPr marL="288219" indent="0">
              <a:buNone/>
              <a:defRPr sz="1100"/>
            </a:lvl2pPr>
            <a:lvl3pPr marL="576438" indent="0">
              <a:buNone/>
              <a:defRPr sz="1000"/>
            </a:lvl3pPr>
            <a:lvl4pPr marL="864657" indent="0">
              <a:buNone/>
              <a:defRPr sz="900"/>
            </a:lvl4pPr>
            <a:lvl5pPr marL="1152876" indent="0">
              <a:buNone/>
              <a:defRPr sz="900"/>
            </a:lvl5pPr>
            <a:lvl6pPr marL="1441094" indent="0">
              <a:buNone/>
              <a:defRPr sz="900"/>
            </a:lvl6pPr>
            <a:lvl7pPr marL="1729313" indent="0">
              <a:buNone/>
              <a:defRPr sz="900"/>
            </a:lvl7pPr>
            <a:lvl8pPr marL="2017532" indent="0">
              <a:buNone/>
              <a:defRPr sz="900"/>
            </a:lvl8pPr>
            <a:lvl9pPr marL="2305751"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F99E98-455E-4E9E-9F1D-ADB1E82567FB}" type="slidenum">
              <a:rPr lang="en-US"/>
              <a:pPr/>
              <a:t>‹#›</a:t>
            </a:fld>
            <a:endParaRPr lang="en-US"/>
          </a:p>
        </p:txBody>
      </p:sp>
    </p:spTree>
    <p:extLst>
      <p:ext uri="{BB962C8B-B14F-4D97-AF65-F5344CB8AC3E}">
        <p14:creationId xmlns:p14="http://schemas.microsoft.com/office/powerpoint/2010/main" val="410288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5812103"/>
            <a:ext cx="13941538" cy="12069498"/>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5812103"/>
            <a:ext cx="13941539" cy="12069498"/>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DA43E7-4FEA-4BAA-B935-307D86D41220}" type="slidenum">
              <a:rPr lang="en-US"/>
              <a:pPr/>
              <a:t>‹#›</a:t>
            </a:fld>
            <a:endParaRPr lang="en-US"/>
          </a:p>
        </p:txBody>
      </p:sp>
    </p:spTree>
    <p:extLst>
      <p:ext uri="{BB962C8B-B14F-4D97-AF65-F5344CB8AC3E}">
        <p14:creationId xmlns:p14="http://schemas.microsoft.com/office/powerpoint/2010/main" val="9432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05215"/>
            <a:ext cx="29626152" cy="3352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503385"/>
            <a:ext cx="14544675" cy="1876249"/>
          </a:xfrm>
        </p:spPr>
        <p:txBody>
          <a:bodyPr anchor="b"/>
          <a:lstStyle>
            <a:lvl1pPr marL="0" indent="0">
              <a:buNone/>
              <a:defRPr sz="1500" b="1"/>
            </a:lvl1pPr>
            <a:lvl2pPr marL="288219" indent="0">
              <a:buNone/>
              <a:defRPr sz="1300" b="1"/>
            </a:lvl2pPr>
            <a:lvl3pPr marL="576438" indent="0">
              <a:buNone/>
              <a:defRPr sz="1100" b="1"/>
            </a:lvl3pPr>
            <a:lvl4pPr marL="864657" indent="0">
              <a:buNone/>
              <a:defRPr sz="1000" b="1"/>
            </a:lvl4pPr>
            <a:lvl5pPr marL="1152876" indent="0">
              <a:buNone/>
              <a:defRPr sz="1000" b="1"/>
            </a:lvl5pPr>
            <a:lvl6pPr marL="1441094" indent="0">
              <a:buNone/>
              <a:defRPr sz="1000" b="1"/>
            </a:lvl6pPr>
            <a:lvl7pPr marL="1729313" indent="0">
              <a:buNone/>
              <a:defRPr sz="1000" b="1"/>
            </a:lvl7pPr>
            <a:lvl8pPr marL="2017532" indent="0">
              <a:buNone/>
              <a:defRPr sz="1000" b="1"/>
            </a:lvl8pPr>
            <a:lvl9pPr marL="2305751" indent="0">
              <a:buNone/>
              <a:defRPr sz="1000" b="1"/>
            </a:lvl9pPr>
          </a:lstStyle>
          <a:p>
            <a:pPr lvl="0"/>
            <a:r>
              <a:rPr lang="en-US"/>
              <a:t>Click to edit Master text styles</a:t>
            </a:r>
          </a:p>
        </p:txBody>
      </p:sp>
      <p:sp>
        <p:nvSpPr>
          <p:cNvPr id="4" name="Content Placeholder 3"/>
          <p:cNvSpPr>
            <a:spLocks noGrp="1"/>
          </p:cNvSpPr>
          <p:nvPr>
            <p:ph sz="half" idx="2"/>
          </p:nvPr>
        </p:nvSpPr>
        <p:spPr>
          <a:xfrm>
            <a:off x="1646124" y="6379633"/>
            <a:ext cx="14544675" cy="1159025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503385"/>
            <a:ext cx="14549778" cy="1876249"/>
          </a:xfrm>
        </p:spPr>
        <p:txBody>
          <a:bodyPr anchor="b"/>
          <a:lstStyle>
            <a:lvl1pPr marL="0" indent="0">
              <a:buNone/>
              <a:defRPr sz="1500" b="1"/>
            </a:lvl1pPr>
            <a:lvl2pPr marL="288219" indent="0">
              <a:buNone/>
              <a:defRPr sz="1300" b="1"/>
            </a:lvl2pPr>
            <a:lvl3pPr marL="576438" indent="0">
              <a:buNone/>
              <a:defRPr sz="1100" b="1"/>
            </a:lvl3pPr>
            <a:lvl4pPr marL="864657" indent="0">
              <a:buNone/>
              <a:defRPr sz="1000" b="1"/>
            </a:lvl4pPr>
            <a:lvl5pPr marL="1152876" indent="0">
              <a:buNone/>
              <a:defRPr sz="1000" b="1"/>
            </a:lvl5pPr>
            <a:lvl6pPr marL="1441094" indent="0">
              <a:buNone/>
              <a:defRPr sz="1000" b="1"/>
            </a:lvl6pPr>
            <a:lvl7pPr marL="1729313" indent="0">
              <a:buNone/>
              <a:defRPr sz="1000" b="1"/>
            </a:lvl7pPr>
            <a:lvl8pPr marL="2017532" indent="0">
              <a:buNone/>
              <a:defRPr sz="1000" b="1"/>
            </a:lvl8pPr>
            <a:lvl9pPr marL="2305751" indent="0">
              <a:buNone/>
              <a:defRPr sz="1000" b="1"/>
            </a:lvl9pPr>
          </a:lstStyle>
          <a:p>
            <a:pPr lvl="0"/>
            <a:r>
              <a:rPr lang="en-US"/>
              <a:t>Click to edit Master text styles</a:t>
            </a:r>
          </a:p>
        </p:txBody>
      </p:sp>
      <p:sp>
        <p:nvSpPr>
          <p:cNvPr id="6" name="Content Placeholder 5"/>
          <p:cNvSpPr>
            <a:spLocks noGrp="1"/>
          </p:cNvSpPr>
          <p:nvPr>
            <p:ph sz="quarter" idx="4"/>
          </p:nvPr>
        </p:nvSpPr>
        <p:spPr>
          <a:xfrm>
            <a:off x="16722498" y="6379633"/>
            <a:ext cx="14549778" cy="1159025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639A5FB-2304-438B-A3FA-422416B88E7C}" type="slidenum">
              <a:rPr lang="en-US"/>
              <a:pPr/>
              <a:t>‹#›</a:t>
            </a:fld>
            <a:endParaRPr lang="en-US"/>
          </a:p>
        </p:txBody>
      </p:sp>
    </p:spTree>
    <p:extLst>
      <p:ext uri="{BB962C8B-B14F-4D97-AF65-F5344CB8AC3E}">
        <p14:creationId xmlns:p14="http://schemas.microsoft.com/office/powerpoint/2010/main" val="118611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0B339C4-F02A-4698-A3D0-EA1C6E15D54C}" type="slidenum">
              <a:rPr lang="en-US"/>
              <a:pPr/>
              <a:t>‹#›</a:t>
            </a:fld>
            <a:endParaRPr lang="en-US"/>
          </a:p>
        </p:txBody>
      </p:sp>
    </p:spTree>
    <p:extLst>
      <p:ext uri="{BB962C8B-B14F-4D97-AF65-F5344CB8AC3E}">
        <p14:creationId xmlns:p14="http://schemas.microsoft.com/office/powerpoint/2010/main" val="29951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884821F-0344-45C9-9055-5BDA28E3F642}" type="slidenum">
              <a:rPr lang="en-US"/>
              <a:pPr/>
              <a:t>‹#›</a:t>
            </a:fld>
            <a:endParaRPr lang="en-US"/>
          </a:p>
        </p:txBody>
      </p:sp>
    </p:spTree>
    <p:extLst>
      <p:ext uri="{BB962C8B-B14F-4D97-AF65-F5344CB8AC3E}">
        <p14:creationId xmlns:p14="http://schemas.microsoft.com/office/powerpoint/2010/main" val="242267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01335"/>
            <a:ext cx="10829925" cy="3408098"/>
          </a:xfrm>
        </p:spPr>
        <p:txBody>
          <a:bodyPr anchor="b"/>
          <a:lstStyle>
            <a:lvl1pPr algn="l">
              <a:defRPr sz="1300" b="1"/>
            </a:lvl1pPr>
          </a:lstStyle>
          <a:p>
            <a:r>
              <a:rPr lang="en-US"/>
              <a:t>Click to edit Master title style</a:t>
            </a:r>
          </a:p>
        </p:txBody>
      </p:sp>
      <p:sp>
        <p:nvSpPr>
          <p:cNvPr id="3" name="Content Placeholder 2"/>
          <p:cNvSpPr>
            <a:spLocks noGrp="1"/>
          </p:cNvSpPr>
          <p:nvPr>
            <p:ph idx="1"/>
          </p:nvPr>
        </p:nvSpPr>
        <p:spPr>
          <a:xfrm>
            <a:off x="12869976" y="801335"/>
            <a:ext cx="18402300" cy="17168548"/>
          </a:xfrm>
        </p:spPr>
        <p:txBody>
          <a:bodyPr/>
          <a:lstStyle>
            <a:lvl1pPr>
              <a:defRPr sz="20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209433"/>
            <a:ext cx="10829925" cy="13760450"/>
          </a:xfrm>
        </p:spPr>
        <p:txBody>
          <a:bodyPr/>
          <a:lstStyle>
            <a:lvl1pPr marL="0" indent="0">
              <a:buNone/>
              <a:defRPr sz="900"/>
            </a:lvl1pPr>
            <a:lvl2pPr marL="288219" indent="0">
              <a:buNone/>
              <a:defRPr sz="800"/>
            </a:lvl2pPr>
            <a:lvl3pPr marL="576438" indent="0">
              <a:buNone/>
              <a:defRPr sz="600"/>
            </a:lvl3pPr>
            <a:lvl4pPr marL="864657" indent="0">
              <a:buNone/>
              <a:defRPr sz="600"/>
            </a:lvl4pPr>
            <a:lvl5pPr marL="1152876" indent="0">
              <a:buNone/>
              <a:defRPr sz="600"/>
            </a:lvl5pPr>
            <a:lvl6pPr marL="1441094" indent="0">
              <a:buNone/>
              <a:defRPr sz="600"/>
            </a:lvl6pPr>
            <a:lvl7pPr marL="1729313" indent="0">
              <a:buNone/>
              <a:defRPr sz="600"/>
            </a:lvl7pPr>
            <a:lvl8pPr marL="2017532" indent="0">
              <a:buNone/>
              <a:defRPr sz="600"/>
            </a:lvl8pPr>
            <a:lvl9pPr marL="2305751"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C7ECD5-33D0-4969-BF28-1C3C9AA5E5E3}" type="slidenum">
              <a:rPr lang="en-US"/>
              <a:pPr/>
              <a:t>‹#›</a:t>
            </a:fld>
            <a:endParaRPr lang="en-US"/>
          </a:p>
        </p:txBody>
      </p:sp>
    </p:spTree>
    <p:extLst>
      <p:ext uri="{BB962C8B-B14F-4D97-AF65-F5344CB8AC3E}">
        <p14:creationId xmlns:p14="http://schemas.microsoft.com/office/powerpoint/2010/main" val="46263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7" y="14081567"/>
            <a:ext cx="19751448" cy="1662818"/>
          </a:xfrm>
        </p:spPr>
        <p:txBody>
          <a:bodyPr anchor="b"/>
          <a:lstStyle>
            <a:lvl1pPr algn="l">
              <a:defRPr sz="1300" b="1"/>
            </a:lvl1pPr>
          </a:lstStyle>
          <a:p>
            <a:r>
              <a:rPr lang="en-US"/>
              <a:t>Click to edit Master title style</a:t>
            </a:r>
          </a:p>
        </p:txBody>
      </p:sp>
      <p:sp>
        <p:nvSpPr>
          <p:cNvPr id="3" name="Picture Placeholder 2"/>
          <p:cNvSpPr>
            <a:spLocks noGrp="1"/>
          </p:cNvSpPr>
          <p:nvPr>
            <p:ph type="pic" idx="1"/>
          </p:nvPr>
        </p:nvSpPr>
        <p:spPr>
          <a:xfrm>
            <a:off x="6451827" y="1797668"/>
            <a:ext cx="19751448" cy="12069498"/>
          </a:xfrm>
        </p:spPr>
        <p:txBody>
          <a:bodyPr/>
          <a:lstStyle>
            <a:lvl1pPr marL="0" indent="0">
              <a:buNone/>
              <a:defRPr sz="2000"/>
            </a:lvl1pPr>
            <a:lvl2pPr marL="288219" indent="0">
              <a:buNone/>
              <a:defRPr sz="1800"/>
            </a:lvl2pPr>
            <a:lvl3pPr marL="576438" indent="0">
              <a:buNone/>
              <a:defRPr sz="1500"/>
            </a:lvl3pPr>
            <a:lvl4pPr marL="864657" indent="0">
              <a:buNone/>
              <a:defRPr sz="1300"/>
            </a:lvl4pPr>
            <a:lvl5pPr marL="1152876" indent="0">
              <a:buNone/>
              <a:defRPr sz="1300"/>
            </a:lvl5pPr>
            <a:lvl6pPr marL="1441094" indent="0">
              <a:buNone/>
              <a:defRPr sz="1300"/>
            </a:lvl6pPr>
            <a:lvl7pPr marL="1729313" indent="0">
              <a:buNone/>
              <a:defRPr sz="1300"/>
            </a:lvl7pPr>
            <a:lvl8pPr marL="2017532" indent="0">
              <a:buNone/>
              <a:defRPr sz="1300"/>
            </a:lvl8pPr>
            <a:lvl9pPr marL="2305751" indent="0">
              <a:buNone/>
              <a:defRPr sz="1300"/>
            </a:lvl9pPr>
          </a:lstStyle>
          <a:p>
            <a:endParaRPr lang="en-US"/>
          </a:p>
        </p:txBody>
      </p:sp>
      <p:sp>
        <p:nvSpPr>
          <p:cNvPr id="4" name="Text Placeholder 3"/>
          <p:cNvSpPr>
            <a:spLocks noGrp="1"/>
          </p:cNvSpPr>
          <p:nvPr>
            <p:ph type="body" sz="half" idx="2"/>
          </p:nvPr>
        </p:nvSpPr>
        <p:spPr>
          <a:xfrm>
            <a:off x="6451827" y="15744384"/>
            <a:ext cx="19751448" cy="2360348"/>
          </a:xfrm>
        </p:spPr>
        <p:txBody>
          <a:bodyPr/>
          <a:lstStyle>
            <a:lvl1pPr marL="0" indent="0">
              <a:buNone/>
              <a:defRPr sz="900"/>
            </a:lvl1pPr>
            <a:lvl2pPr marL="288219" indent="0">
              <a:buNone/>
              <a:defRPr sz="800"/>
            </a:lvl2pPr>
            <a:lvl3pPr marL="576438" indent="0">
              <a:buNone/>
              <a:defRPr sz="600"/>
            </a:lvl3pPr>
            <a:lvl4pPr marL="864657" indent="0">
              <a:buNone/>
              <a:defRPr sz="600"/>
            </a:lvl4pPr>
            <a:lvl5pPr marL="1152876" indent="0">
              <a:buNone/>
              <a:defRPr sz="600"/>
            </a:lvl5pPr>
            <a:lvl6pPr marL="1441094" indent="0">
              <a:buNone/>
              <a:defRPr sz="600"/>
            </a:lvl6pPr>
            <a:lvl7pPr marL="1729313" indent="0">
              <a:buNone/>
              <a:defRPr sz="600"/>
            </a:lvl7pPr>
            <a:lvl8pPr marL="2017532" indent="0">
              <a:buNone/>
              <a:defRPr sz="600"/>
            </a:lvl8pPr>
            <a:lvl9pPr marL="2305751"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46EE1E-4641-4750-AE80-A9C9640EF3A2}" type="slidenum">
              <a:rPr lang="en-US"/>
              <a:pPr/>
              <a:t>‹#›</a:t>
            </a:fld>
            <a:endParaRPr lang="en-US"/>
          </a:p>
        </p:txBody>
      </p:sp>
    </p:spTree>
    <p:extLst>
      <p:ext uri="{BB962C8B-B14F-4D97-AF65-F5344CB8AC3E}">
        <p14:creationId xmlns:p14="http://schemas.microsoft.com/office/powerpoint/2010/main" val="300873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8677" y="1787966"/>
            <a:ext cx="27981048"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6924" tIns="128462" rIns="256924" bIns="128462"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468677" y="5812103"/>
            <a:ext cx="27981048" cy="1206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6924" tIns="128462" rIns="256924" bIns="12846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68676" y="18328835"/>
            <a:ext cx="6858000" cy="1340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6924" tIns="128462" rIns="256924" bIns="128462" numCol="1" anchor="t" anchorCtr="0" compatLnSpc="1">
            <a:prstTxWarp prst="textNoShape">
              <a:avLst/>
            </a:prstTxWarp>
          </a:bodyPr>
          <a:lstStyle>
            <a:lvl1pPr defTabSz="2568951">
              <a:defRPr sz="3900">
                <a:latin typeface="+mn-lt"/>
              </a:defRPr>
            </a:lvl1pPr>
          </a:lstStyle>
          <a:p>
            <a:endParaRPr lang="en-US"/>
          </a:p>
        </p:txBody>
      </p:sp>
      <p:sp>
        <p:nvSpPr>
          <p:cNvPr id="1029" name="Rectangle 5"/>
          <p:cNvSpPr>
            <a:spLocks noGrp="1" noChangeArrowheads="1"/>
          </p:cNvSpPr>
          <p:nvPr>
            <p:ph type="ftr" sz="quarter" idx="3"/>
          </p:nvPr>
        </p:nvSpPr>
        <p:spPr bwMode="auto">
          <a:xfrm>
            <a:off x="11248344" y="18328835"/>
            <a:ext cx="10422732" cy="1340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6924" tIns="128462" rIns="256924" bIns="128462" numCol="1" anchor="t" anchorCtr="0" compatLnSpc="1">
            <a:prstTxWarp prst="textNoShape">
              <a:avLst/>
            </a:prstTxWarp>
          </a:bodyPr>
          <a:lstStyle>
            <a:lvl1pPr algn="ctr" defTabSz="2568951">
              <a:defRPr sz="3900">
                <a:latin typeface="+mn-lt"/>
              </a:defRPr>
            </a:lvl1pPr>
          </a:lstStyle>
          <a:p>
            <a:endParaRPr lang="en-US"/>
          </a:p>
        </p:txBody>
      </p:sp>
      <p:sp>
        <p:nvSpPr>
          <p:cNvPr id="1030" name="Rectangle 6"/>
          <p:cNvSpPr>
            <a:spLocks noGrp="1" noChangeArrowheads="1"/>
          </p:cNvSpPr>
          <p:nvPr>
            <p:ph type="sldNum" sz="quarter" idx="4"/>
          </p:nvPr>
        </p:nvSpPr>
        <p:spPr bwMode="auto">
          <a:xfrm>
            <a:off x="23592745" y="18328835"/>
            <a:ext cx="6856980" cy="1340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6924" tIns="128462" rIns="256924" bIns="128462" numCol="1" anchor="t" anchorCtr="0" compatLnSpc="1">
            <a:prstTxWarp prst="textNoShape">
              <a:avLst/>
            </a:prstTxWarp>
          </a:bodyPr>
          <a:lstStyle>
            <a:lvl1pPr algn="r" defTabSz="2568951">
              <a:defRPr sz="3900">
                <a:latin typeface="+mn-lt"/>
              </a:defRPr>
            </a:lvl1pPr>
          </a:lstStyle>
          <a:p>
            <a:fld id="{4DBBCDB9-008C-46B4-88EB-9F971607F72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68951" rtl="0" fontAlgn="base">
        <a:spcBef>
          <a:spcPct val="0"/>
        </a:spcBef>
        <a:spcAft>
          <a:spcPct val="0"/>
        </a:spcAft>
        <a:defRPr sz="12400">
          <a:solidFill>
            <a:schemeClr val="tx2"/>
          </a:solidFill>
          <a:latin typeface="+mj-lt"/>
          <a:ea typeface="+mj-ea"/>
          <a:cs typeface="+mj-cs"/>
        </a:defRPr>
      </a:lvl1pPr>
      <a:lvl2pPr algn="ctr" defTabSz="2568951" rtl="0" fontAlgn="base">
        <a:spcBef>
          <a:spcPct val="0"/>
        </a:spcBef>
        <a:spcAft>
          <a:spcPct val="0"/>
        </a:spcAft>
        <a:defRPr sz="12400">
          <a:solidFill>
            <a:schemeClr val="tx2"/>
          </a:solidFill>
          <a:latin typeface="Times New Roman" pitchFamily="18" charset="0"/>
        </a:defRPr>
      </a:lvl2pPr>
      <a:lvl3pPr algn="ctr" defTabSz="2568951" rtl="0" fontAlgn="base">
        <a:spcBef>
          <a:spcPct val="0"/>
        </a:spcBef>
        <a:spcAft>
          <a:spcPct val="0"/>
        </a:spcAft>
        <a:defRPr sz="12400">
          <a:solidFill>
            <a:schemeClr val="tx2"/>
          </a:solidFill>
          <a:latin typeface="Times New Roman" pitchFamily="18" charset="0"/>
        </a:defRPr>
      </a:lvl3pPr>
      <a:lvl4pPr algn="ctr" defTabSz="2568951" rtl="0" fontAlgn="base">
        <a:spcBef>
          <a:spcPct val="0"/>
        </a:spcBef>
        <a:spcAft>
          <a:spcPct val="0"/>
        </a:spcAft>
        <a:defRPr sz="12400">
          <a:solidFill>
            <a:schemeClr val="tx2"/>
          </a:solidFill>
          <a:latin typeface="Times New Roman" pitchFamily="18" charset="0"/>
        </a:defRPr>
      </a:lvl4pPr>
      <a:lvl5pPr algn="ctr" defTabSz="2568951" rtl="0" fontAlgn="base">
        <a:spcBef>
          <a:spcPct val="0"/>
        </a:spcBef>
        <a:spcAft>
          <a:spcPct val="0"/>
        </a:spcAft>
        <a:defRPr sz="12400">
          <a:solidFill>
            <a:schemeClr val="tx2"/>
          </a:solidFill>
          <a:latin typeface="Times New Roman" pitchFamily="18" charset="0"/>
        </a:defRPr>
      </a:lvl5pPr>
      <a:lvl6pPr marL="288219" algn="ctr" defTabSz="2568951" rtl="0" fontAlgn="base">
        <a:spcBef>
          <a:spcPct val="0"/>
        </a:spcBef>
        <a:spcAft>
          <a:spcPct val="0"/>
        </a:spcAft>
        <a:defRPr sz="12400">
          <a:solidFill>
            <a:schemeClr val="tx2"/>
          </a:solidFill>
          <a:latin typeface="Times New Roman" pitchFamily="18" charset="0"/>
        </a:defRPr>
      </a:lvl6pPr>
      <a:lvl7pPr marL="576438" algn="ctr" defTabSz="2568951" rtl="0" fontAlgn="base">
        <a:spcBef>
          <a:spcPct val="0"/>
        </a:spcBef>
        <a:spcAft>
          <a:spcPct val="0"/>
        </a:spcAft>
        <a:defRPr sz="12400">
          <a:solidFill>
            <a:schemeClr val="tx2"/>
          </a:solidFill>
          <a:latin typeface="Times New Roman" pitchFamily="18" charset="0"/>
        </a:defRPr>
      </a:lvl7pPr>
      <a:lvl8pPr marL="864657" algn="ctr" defTabSz="2568951" rtl="0" fontAlgn="base">
        <a:spcBef>
          <a:spcPct val="0"/>
        </a:spcBef>
        <a:spcAft>
          <a:spcPct val="0"/>
        </a:spcAft>
        <a:defRPr sz="12400">
          <a:solidFill>
            <a:schemeClr val="tx2"/>
          </a:solidFill>
          <a:latin typeface="Times New Roman" pitchFamily="18" charset="0"/>
        </a:defRPr>
      </a:lvl8pPr>
      <a:lvl9pPr marL="1152876" algn="ctr" defTabSz="2568951" rtl="0" fontAlgn="base">
        <a:spcBef>
          <a:spcPct val="0"/>
        </a:spcBef>
        <a:spcAft>
          <a:spcPct val="0"/>
        </a:spcAft>
        <a:defRPr sz="12400">
          <a:solidFill>
            <a:schemeClr val="tx2"/>
          </a:solidFill>
          <a:latin typeface="Times New Roman" pitchFamily="18" charset="0"/>
        </a:defRPr>
      </a:lvl9pPr>
    </p:titleStyle>
    <p:bodyStyle>
      <a:lvl1pPr marL="963732" indent="-963732" algn="l" defTabSz="2568951" rtl="0" fontAlgn="base">
        <a:spcBef>
          <a:spcPct val="20000"/>
        </a:spcBef>
        <a:spcAft>
          <a:spcPct val="0"/>
        </a:spcAft>
        <a:buChar char="•"/>
        <a:defRPr sz="9000">
          <a:solidFill>
            <a:schemeClr val="tx1"/>
          </a:solidFill>
          <a:latin typeface="+mn-lt"/>
          <a:ea typeface="+mn-ea"/>
          <a:cs typeface="+mn-cs"/>
        </a:defRPr>
      </a:lvl1pPr>
      <a:lvl2pPr marL="2087585" indent="-802610" algn="l" defTabSz="2568951" rtl="0" fontAlgn="base">
        <a:spcBef>
          <a:spcPct val="20000"/>
        </a:spcBef>
        <a:spcAft>
          <a:spcPct val="0"/>
        </a:spcAft>
        <a:buChar char="–"/>
        <a:defRPr sz="7900">
          <a:solidFill>
            <a:schemeClr val="tx1"/>
          </a:solidFill>
          <a:latin typeface="+mn-lt"/>
        </a:defRPr>
      </a:lvl2pPr>
      <a:lvl3pPr marL="3211439" indent="-642488" algn="l" defTabSz="2568951" rtl="0" fontAlgn="base">
        <a:spcBef>
          <a:spcPct val="20000"/>
        </a:spcBef>
        <a:spcAft>
          <a:spcPct val="0"/>
        </a:spcAft>
        <a:buChar char="•"/>
        <a:defRPr sz="6700">
          <a:solidFill>
            <a:schemeClr val="tx1"/>
          </a:solidFill>
          <a:latin typeface="+mn-lt"/>
        </a:defRPr>
      </a:lvl3pPr>
      <a:lvl4pPr marL="4496415" indent="-642488" algn="l" defTabSz="2568951" rtl="0" fontAlgn="base">
        <a:spcBef>
          <a:spcPct val="20000"/>
        </a:spcBef>
        <a:spcAft>
          <a:spcPct val="0"/>
        </a:spcAft>
        <a:buChar char="–"/>
        <a:defRPr sz="5600">
          <a:solidFill>
            <a:schemeClr val="tx1"/>
          </a:solidFill>
          <a:latin typeface="+mn-lt"/>
        </a:defRPr>
      </a:lvl4pPr>
      <a:lvl5pPr marL="5780390" indent="-641487" algn="l" defTabSz="2568951" rtl="0" fontAlgn="base">
        <a:spcBef>
          <a:spcPct val="20000"/>
        </a:spcBef>
        <a:spcAft>
          <a:spcPct val="0"/>
        </a:spcAft>
        <a:buChar char="»"/>
        <a:defRPr sz="5600">
          <a:solidFill>
            <a:schemeClr val="tx1"/>
          </a:solidFill>
          <a:latin typeface="+mn-lt"/>
        </a:defRPr>
      </a:lvl5pPr>
      <a:lvl6pPr marL="6068609" indent="-641487" algn="l" defTabSz="2568951" rtl="0" fontAlgn="base">
        <a:spcBef>
          <a:spcPct val="20000"/>
        </a:spcBef>
        <a:spcAft>
          <a:spcPct val="0"/>
        </a:spcAft>
        <a:buChar char="»"/>
        <a:defRPr sz="5600">
          <a:solidFill>
            <a:schemeClr val="tx1"/>
          </a:solidFill>
          <a:latin typeface="+mn-lt"/>
        </a:defRPr>
      </a:lvl6pPr>
      <a:lvl7pPr marL="6356828" indent="-641487" algn="l" defTabSz="2568951" rtl="0" fontAlgn="base">
        <a:spcBef>
          <a:spcPct val="20000"/>
        </a:spcBef>
        <a:spcAft>
          <a:spcPct val="0"/>
        </a:spcAft>
        <a:buChar char="»"/>
        <a:defRPr sz="5600">
          <a:solidFill>
            <a:schemeClr val="tx1"/>
          </a:solidFill>
          <a:latin typeface="+mn-lt"/>
        </a:defRPr>
      </a:lvl7pPr>
      <a:lvl8pPr marL="6645046" indent="-641487" algn="l" defTabSz="2568951" rtl="0" fontAlgn="base">
        <a:spcBef>
          <a:spcPct val="20000"/>
        </a:spcBef>
        <a:spcAft>
          <a:spcPct val="0"/>
        </a:spcAft>
        <a:buChar char="»"/>
        <a:defRPr sz="5600">
          <a:solidFill>
            <a:schemeClr val="tx1"/>
          </a:solidFill>
          <a:latin typeface="+mn-lt"/>
        </a:defRPr>
      </a:lvl8pPr>
      <a:lvl9pPr marL="6933265" indent="-641487" algn="l" defTabSz="2568951" rtl="0" fontAlgn="base">
        <a:spcBef>
          <a:spcPct val="20000"/>
        </a:spcBef>
        <a:spcAft>
          <a:spcPct val="0"/>
        </a:spcAft>
        <a:buChar char="»"/>
        <a:defRPr sz="5600">
          <a:solidFill>
            <a:schemeClr val="tx1"/>
          </a:solidFill>
          <a:latin typeface="+mn-lt"/>
        </a:defRPr>
      </a:lvl9pPr>
    </p:bodyStyle>
    <p:otherStyle>
      <a:defPPr>
        <a:defRPr lang="en-US"/>
      </a:defPPr>
      <a:lvl1pPr marL="0" algn="l" defTabSz="576438" rtl="0" eaLnBrk="1" latinLnBrk="0" hangingPunct="1">
        <a:defRPr sz="1100" kern="1200">
          <a:solidFill>
            <a:schemeClr val="tx1"/>
          </a:solidFill>
          <a:latin typeface="+mn-lt"/>
          <a:ea typeface="+mn-ea"/>
          <a:cs typeface="+mn-cs"/>
        </a:defRPr>
      </a:lvl1pPr>
      <a:lvl2pPr marL="288219" algn="l" defTabSz="576438" rtl="0" eaLnBrk="1" latinLnBrk="0" hangingPunct="1">
        <a:defRPr sz="1100" kern="1200">
          <a:solidFill>
            <a:schemeClr val="tx1"/>
          </a:solidFill>
          <a:latin typeface="+mn-lt"/>
          <a:ea typeface="+mn-ea"/>
          <a:cs typeface="+mn-cs"/>
        </a:defRPr>
      </a:lvl2pPr>
      <a:lvl3pPr marL="576438" algn="l" defTabSz="576438" rtl="0" eaLnBrk="1" latinLnBrk="0" hangingPunct="1">
        <a:defRPr sz="1100" kern="1200">
          <a:solidFill>
            <a:schemeClr val="tx1"/>
          </a:solidFill>
          <a:latin typeface="+mn-lt"/>
          <a:ea typeface="+mn-ea"/>
          <a:cs typeface="+mn-cs"/>
        </a:defRPr>
      </a:lvl3pPr>
      <a:lvl4pPr marL="864657" algn="l" defTabSz="576438" rtl="0" eaLnBrk="1" latinLnBrk="0" hangingPunct="1">
        <a:defRPr sz="1100" kern="1200">
          <a:solidFill>
            <a:schemeClr val="tx1"/>
          </a:solidFill>
          <a:latin typeface="+mn-lt"/>
          <a:ea typeface="+mn-ea"/>
          <a:cs typeface="+mn-cs"/>
        </a:defRPr>
      </a:lvl4pPr>
      <a:lvl5pPr marL="1152876" algn="l" defTabSz="576438" rtl="0" eaLnBrk="1" latinLnBrk="0" hangingPunct="1">
        <a:defRPr sz="1100" kern="1200">
          <a:solidFill>
            <a:schemeClr val="tx1"/>
          </a:solidFill>
          <a:latin typeface="+mn-lt"/>
          <a:ea typeface="+mn-ea"/>
          <a:cs typeface="+mn-cs"/>
        </a:defRPr>
      </a:lvl5pPr>
      <a:lvl6pPr marL="1441094" algn="l" defTabSz="576438" rtl="0" eaLnBrk="1" latinLnBrk="0" hangingPunct="1">
        <a:defRPr sz="1100" kern="1200">
          <a:solidFill>
            <a:schemeClr val="tx1"/>
          </a:solidFill>
          <a:latin typeface="+mn-lt"/>
          <a:ea typeface="+mn-ea"/>
          <a:cs typeface="+mn-cs"/>
        </a:defRPr>
      </a:lvl6pPr>
      <a:lvl7pPr marL="1729313" algn="l" defTabSz="576438" rtl="0" eaLnBrk="1" latinLnBrk="0" hangingPunct="1">
        <a:defRPr sz="1100" kern="1200">
          <a:solidFill>
            <a:schemeClr val="tx1"/>
          </a:solidFill>
          <a:latin typeface="+mn-lt"/>
          <a:ea typeface="+mn-ea"/>
          <a:cs typeface="+mn-cs"/>
        </a:defRPr>
      </a:lvl7pPr>
      <a:lvl8pPr marL="2017532" algn="l" defTabSz="576438" rtl="0" eaLnBrk="1" latinLnBrk="0" hangingPunct="1">
        <a:defRPr sz="1100" kern="1200">
          <a:solidFill>
            <a:schemeClr val="tx1"/>
          </a:solidFill>
          <a:latin typeface="+mn-lt"/>
          <a:ea typeface="+mn-ea"/>
          <a:cs typeface="+mn-cs"/>
        </a:defRPr>
      </a:lvl8pPr>
      <a:lvl9pPr marL="2305751" algn="l" defTabSz="576438"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xml"/><Relationship Id="rId7" Type="http://schemas.openxmlformats.org/officeDocument/2006/relationships/hyperlink" Target="http://www.raosoft.com/samplesize.html" TargetMode="Externa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hyperlink" Target="mailto:husain.alruwaili@slu.edu" TargetMode="External"/><Relationship Id="rId5" Type="http://schemas.openxmlformats.org/officeDocument/2006/relationships/hyperlink" Target="mailto:turki.alqarni@slu.edu" TargetMode="External"/><Relationship Id="rId10" Type="http://schemas.openxmlformats.org/officeDocument/2006/relationships/image" Target="../media/image3.jpg"/><Relationship Id="rId4" Type="http://schemas.openxmlformats.org/officeDocument/2006/relationships/hyperlink" Target="mailto:hauwadhanasukt@slu.edu"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195" name="Rectangle 147"/>
          <p:cNvSpPr>
            <a:spLocks noChangeArrowheads="1"/>
          </p:cNvSpPr>
          <p:nvPr/>
        </p:nvSpPr>
        <p:spPr bwMode="auto">
          <a:xfrm>
            <a:off x="622440" y="651321"/>
            <a:ext cx="31720683" cy="186471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644" tIns="28822" rIns="57644" bIns="28822" anchor="ctr"/>
          <a:lstStyle/>
          <a:p>
            <a:pPr algn="ctr"/>
            <a:endParaRPr lang="en-US" b="1" dirty="0"/>
          </a:p>
        </p:txBody>
      </p:sp>
      <p:grpSp>
        <p:nvGrpSpPr>
          <p:cNvPr id="2" name="Group 1"/>
          <p:cNvGrpSpPr/>
          <p:nvPr/>
        </p:nvGrpSpPr>
        <p:grpSpPr>
          <a:xfrm>
            <a:off x="601429" y="10035712"/>
            <a:ext cx="8001529" cy="9569014"/>
            <a:chOff x="635264" y="11935508"/>
            <a:chExt cx="7875528" cy="7230344"/>
          </a:xfrm>
        </p:grpSpPr>
        <p:sp>
          <p:nvSpPr>
            <p:cNvPr id="2055" name="Text Box 7"/>
            <p:cNvSpPr txBox="1">
              <a:spLocks noChangeArrowheads="1"/>
            </p:cNvSpPr>
            <p:nvPr/>
          </p:nvSpPr>
          <p:spPr bwMode="auto">
            <a:xfrm>
              <a:off x="635264" y="12500269"/>
              <a:ext cx="7873745" cy="6665583"/>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nchor="t" anchorCtr="0"/>
            <a:lstStyle>
              <a:lvl1pPr>
                <a:tabLst>
                  <a:tab pos="500063" algn="l"/>
                </a:tabLst>
                <a:defRPr sz="2400">
                  <a:solidFill>
                    <a:schemeClr val="tx1"/>
                  </a:solidFill>
                  <a:latin typeface="Times New Roman" pitchFamily="18" charset="0"/>
                </a:defRPr>
              </a:lvl1pPr>
              <a:lvl2pPr>
                <a:tabLst>
                  <a:tab pos="500063" algn="l"/>
                </a:tabLst>
                <a:defRPr sz="2400">
                  <a:solidFill>
                    <a:schemeClr val="tx1"/>
                  </a:solidFill>
                  <a:latin typeface="Times New Roman" pitchFamily="18" charset="0"/>
                </a:defRPr>
              </a:lvl2pPr>
              <a:lvl3pPr>
                <a:tabLst>
                  <a:tab pos="500063" algn="l"/>
                </a:tabLst>
                <a:defRPr sz="2400">
                  <a:solidFill>
                    <a:schemeClr val="tx1"/>
                  </a:solidFill>
                  <a:latin typeface="Times New Roman" pitchFamily="18" charset="0"/>
                </a:defRPr>
              </a:lvl3pPr>
              <a:lvl4pPr>
                <a:tabLst>
                  <a:tab pos="500063" algn="l"/>
                </a:tabLst>
                <a:defRPr sz="2400">
                  <a:solidFill>
                    <a:schemeClr val="tx1"/>
                  </a:solidFill>
                  <a:latin typeface="Times New Roman" pitchFamily="18" charset="0"/>
                </a:defRPr>
              </a:lvl4pPr>
              <a:lvl5pPr>
                <a:tabLst>
                  <a:tab pos="500063" algn="l"/>
                </a:tabLst>
                <a:defRPr sz="2400">
                  <a:solidFill>
                    <a:schemeClr val="tx1"/>
                  </a:solidFill>
                  <a:latin typeface="Times New Roman" pitchFamily="18" charset="0"/>
                </a:defRPr>
              </a:lvl5pPr>
              <a:lvl6pPr fontAlgn="base">
                <a:spcBef>
                  <a:spcPct val="0"/>
                </a:spcBef>
                <a:spcAft>
                  <a:spcPct val="0"/>
                </a:spcAft>
                <a:tabLst>
                  <a:tab pos="500063" algn="l"/>
                </a:tabLst>
                <a:defRPr sz="2400">
                  <a:solidFill>
                    <a:schemeClr val="tx1"/>
                  </a:solidFill>
                  <a:latin typeface="Times New Roman" pitchFamily="18" charset="0"/>
                </a:defRPr>
              </a:lvl6pPr>
              <a:lvl7pPr fontAlgn="base">
                <a:spcBef>
                  <a:spcPct val="0"/>
                </a:spcBef>
                <a:spcAft>
                  <a:spcPct val="0"/>
                </a:spcAft>
                <a:tabLst>
                  <a:tab pos="500063" algn="l"/>
                </a:tabLst>
                <a:defRPr sz="2400">
                  <a:solidFill>
                    <a:schemeClr val="tx1"/>
                  </a:solidFill>
                  <a:latin typeface="Times New Roman" pitchFamily="18" charset="0"/>
                </a:defRPr>
              </a:lvl7pPr>
              <a:lvl8pPr fontAlgn="base">
                <a:spcBef>
                  <a:spcPct val="0"/>
                </a:spcBef>
                <a:spcAft>
                  <a:spcPct val="0"/>
                </a:spcAft>
                <a:tabLst>
                  <a:tab pos="500063" algn="l"/>
                </a:tabLst>
                <a:defRPr sz="2400">
                  <a:solidFill>
                    <a:schemeClr val="tx1"/>
                  </a:solidFill>
                  <a:latin typeface="Times New Roman" pitchFamily="18" charset="0"/>
                </a:defRPr>
              </a:lvl8pPr>
              <a:lvl9pPr fontAlgn="base">
                <a:spcBef>
                  <a:spcPct val="0"/>
                </a:spcBef>
                <a:spcAft>
                  <a:spcPct val="0"/>
                </a:spcAft>
                <a:tabLst>
                  <a:tab pos="500063" algn="l"/>
                </a:tabLst>
                <a:defRPr sz="2400">
                  <a:solidFill>
                    <a:schemeClr val="tx1"/>
                  </a:solidFill>
                  <a:latin typeface="Times New Roman" pitchFamily="18" charset="0"/>
                </a:defRPr>
              </a:lvl9pPr>
            </a:lstStyle>
            <a:p>
              <a:endParaRPr lang="en-US" sz="1600" dirty="0">
                <a:latin typeface="Helvetica" pitchFamily="81" charset="0"/>
              </a:endParaRPr>
            </a:p>
          </p:txBody>
        </p:sp>
        <p:sp>
          <p:nvSpPr>
            <p:cNvPr id="2243" name="Text Box 195"/>
            <p:cNvSpPr txBox="1">
              <a:spLocks noChangeArrowheads="1"/>
            </p:cNvSpPr>
            <p:nvPr/>
          </p:nvSpPr>
          <p:spPr bwMode="auto">
            <a:xfrm>
              <a:off x="635264" y="11935508"/>
              <a:ext cx="7875528" cy="551191"/>
            </a:xfrm>
            <a:prstGeom prst="rect">
              <a:avLst/>
            </a:prstGeom>
            <a:solidFill>
              <a:srgbClr val="0070C0"/>
            </a:solidFill>
            <a:ln w="9525">
              <a:solidFill>
                <a:srgbClr val="6600CC"/>
              </a:solidFill>
              <a:miter lim="800000"/>
              <a:headEnd/>
              <a:tailEnd/>
            </a:ln>
            <a:effectLst/>
            <a:extLst/>
          </p:spPr>
          <p:txBody>
            <a:bodyPr wrap="square" lIns="226944" tIns="113472" rIns="226944" bIns="113472">
              <a:spAutoFit/>
            </a:bodyPr>
            <a:lstStyle/>
            <a:p>
              <a:pPr algn="ctr"/>
              <a:r>
                <a:rPr lang="en-US" sz="2800" b="1" dirty="0">
                  <a:solidFill>
                    <a:schemeClr val="bg1"/>
                  </a:solidFill>
                </a:rPr>
                <a:t>Background</a:t>
              </a:r>
            </a:p>
          </p:txBody>
        </p:sp>
      </p:grpSp>
      <p:sp>
        <p:nvSpPr>
          <p:cNvPr id="2244" name="Text Box 196"/>
          <p:cNvSpPr txBox="1">
            <a:spLocks noChangeArrowheads="1"/>
          </p:cNvSpPr>
          <p:nvPr/>
        </p:nvSpPr>
        <p:spPr bwMode="auto">
          <a:xfrm>
            <a:off x="8719821" y="4533043"/>
            <a:ext cx="7708392" cy="660047"/>
          </a:xfrm>
          <a:prstGeom prst="rect">
            <a:avLst/>
          </a:prstGeom>
          <a:solidFill>
            <a:srgbClr val="0070C0"/>
          </a:solidFill>
          <a:ln w="9525">
            <a:solidFill>
              <a:srgbClr val="6600CC"/>
            </a:solidFill>
            <a:miter lim="800000"/>
            <a:headEnd/>
            <a:tailEnd/>
          </a:ln>
          <a:effectLst/>
          <a:extLst/>
        </p:spPr>
        <p:txBody>
          <a:bodyPr lIns="226944" tIns="113472" rIns="226944" bIns="113472" anchor="ctr" anchorCtr="0">
            <a:spAutoFit/>
          </a:bodyPr>
          <a:lstStyle/>
          <a:p>
            <a:pPr algn="ctr"/>
            <a:r>
              <a:rPr lang="en-US" sz="2800" b="1" dirty="0">
                <a:solidFill>
                  <a:schemeClr val="bg1"/>
                </a:solidFill>
              </a:rPr>
              <a:t>Purpose of Study</a:t>
            </a:r>
          </a:p>
        </p:txBody>
      </p:sp>
      <p:sp>
        <p:nvSpPr>
          <p:cNvPr id="2246" name="Text Box 198"/>
          <p:cNvSpPr txBox="1">
            <a:spLocks noChangeArrowheads="1"/>
          </p:cNvSpPr>
          <p:nvPr/>
        </p:nvSpPr>
        <p:spPr bwMode="auto">
          <a:xfrm>
            <a:off x="24611998" y="12195149"/>
            <a:ext cx="7757943" cy="660047"/>
          </a:xfrm>
          <a:prstGeom prst="rect">
            <a:avLst/>
          </a:prstGeom>
          <a:solidFill>
            <a:srgbClr val="0070C0"/>
          </a:solidFill>
          <a:ln w="9525">
            <a:solidFill>
              <a:srgbClr val="6600CC"/>
            </a:solidFill>
            <a:miter lim="800000"/>
            <a:headEnd/>
            <a:tailEnd/>
          </a:ln>
          <a:effectLst/>
          <a:extLst/>
        </p:spPr>
        <p:txBody>
          <a:bodyPr wrap="square" lIns="226944" tIns="113472" rIns="226944" bIns="113472">
            <a:spAutoFit/>
          </a:bodyPr>
          <a:lstStyle/>
          <a:p>
            <a:pPr algn="ctr">
              <a:spcBef>
                <a:spcPct val="50000"/>
              </a:spcBef>
            </a:pPr>
            <a:r>
              <a:rPr lang="en-US" sz="2800" b="1" dirty="0">
                <a:solidFill>
                  <a:schemeClr val="bg1"/>
                </a:solidFill>
              </a:rPr>
              <a:t>Implications</a:t>
            </a:r>
          </a:p>
        </p:txBody>
      </p:sp>
      <p:grpSp>
        <p:nvGrpSpPr>
          <p:cNvPr id="5" name="Group 4"/>
          <p:cNvGrpSpPr/>
          <p:nvPr/>
        </p:nvGrpSpPr>
        <p:grpSpPr>
          <a:xfrm>
            <a:off x="24594333" y="16304189"/>
            <a:ext cx="7728614" cy="2994248"/>
            <a:chOff x="38399118" y="24936426"/>
            <a:chExt cx="12022290" cy="4134945"/>
          </a:xfrm>
        </p:grpSpPr>
        <p:sp>
          <p:nvSpPr>
            <p:cNvPr id="2064" name="Text Box 16"/>
            <p:cNvSpPr txBox="1">
              <a:spLocks noChangeArrowheads="1"/>
            </p:cNvSpPr>
            <p:nvPr/>
          </p:nvSpPr>
          <p:spPr bwMode="auto">
            <a:xfrm>
              <a:off x="38399118" y="26033467"/>
              <a:ext cx="12003449" cy="303790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nchor="ctr" anchorCtr="0"/>
            <a:lstStyle/>
            <a:p>
              <a:endParaRPr lang="en-US" dirty="0">
                <a:latin typeface="Arial" pitchFamily="34" charset="0"/>
                <a:cs typeface="Arial" pitchFamily="34" charset="0"/>
              </a:endParaRPr>
            </a:p>
          </p:txBody>
        </p:sp>
        <p:sp>
          <p:nvSpPr>
            <p:cNvPr id="2248" name="Text Box 200"/>
            <p:cNvSpPr txBox="1">
              <a:spLocks noChangeArrowheads="1"/>
            </p:cNvSpPr>
            <p:nvPr/>
          </p:nvSpPr>
          <p:spPr bwMode="auto">
            <a:xfrm>
              <a:off x="38430575" y="24936426"/>
              <a:ext cx="11990833" cy="1097041"/>
            </a:xfrm>
            <a:prstGeom prst="rect">
              <a:avLst/>
            </a:prstGeom>
            <a:solidFill>
              <a:srgbClr val="0070C0"/>
            </a:solidFill>
            <a:ln w="9525">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180000" rIns="360000" bIns="180000">
              <a:spAutoFit/>
            </a:bodyPr>
            <a:lstStyle/>
            <a:p>
              <a:pPr algn="ctr"/>
              <a:r>
                <a:rPr lang="en-US" sz="2800" b="1" dirty="0">
                  <a:solidFill>
                    <a:schemeClr val="bg1"/>
                  </a:solidFill>
                </a:rPr>
                <a:t>Selected References</a:t>
              </a:r>
              <a:endParaRPr lang="en-US" sz="2800" b="1" dirty="0">
                <a:solidFill>
                  <a:schemeClr val="bg1"/>
                </a:solidFill>
                <a:latin typeface="Arial" charset="0"/>
              </a:endParaRPr>
            </a:p>
          </p:txBody>
        </p:sp>
      </p:grpSp>
      <p:sp>
        <p:nvSpPr>
          <p:cNvPr id="2062" name="Text Box 14"/>
          <p:cNvSpPr txBox="1">
            <a:spLocks noChangeArrowheads="1"/>
          </p:cNvSpPr>
          <p:nvPr/>
        </p:nvSpPr>
        <p:spPr bwMode="auto">
          <a:xfrm>
            <a:off x="8391029" y="1279726"/>
            <a:ext cx="23083927" cy="2565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2931" tIns="172931" rIns="172931" bIns="172931">
            <a:spAutoFit/>
          </a:bodyPr>
          <a:lstStyle/>
          <a:p>
            <a:pPr algn="ctr"/>
            <a:r>
              <a:rPr lang="en-US" sz="7200" b="1" dirty="0">
                <a:solidFill>
                  <a:srgbClr val="0070C0"/>
                </a:solidFill>
              </a:rPr>
              <a:t>College Students’ Attitudes </a:t>
            </a:r>
          </a:p>
          <a:p>
            <a:pPr algn="ctr"/>
            <a:r>
              <a:rPr lang="en-US" sz="7200" b="1" dirty="0">
                <a:solidFill>
                  <a:srgbClr val="0070C0"/>
                </a:solidFill>
              </a:rPr>
              <a:t>towards Inclusion of People with Disability</a:t>
            </a:r>
          </a:p>
        </p:txBody>
      </p:sp>
      <p:sp>
        <p:nvSpPr>
          <p:cNvPr id="46" name="Text Box 194"/>
          <p:cNvSpPr txBox="1">
            <a:spLocks noChangeArrowheads="1"/>
          </p:cNvSpPr>
          <p:nvPr/>
        </p:nvSpPr>
        <p:spPr bwMode="auto">
          <a:xfrm>
            <a:off x="24521038" y="8485179"/>
            <a:ext cx="7801910" cy="660047"/>
          </a:xfrm>
          <a:prstGeom prst="rect">
            <a:avLst/>
          </a:prstGeom>
          <a:solidFill>
            <a:srgbClr val="0070C0"/>
          </a:solidFill>
          <a:ln w="9525">
            <a:solidFill>
              <a:srgbClr val="6600CC"/>
            </a:solidFill>
            <a:miter lim="800000"/>
            <a:headEnd/>
            <a:tailEnd/>
          </a:ln>
          <a:effectLst/>
          <a:extLst/>
        </p:spPr>
        <p:txBody>
          <a:bodyPr wrap="square" lIns="226944" tIns="113472" rIns="226944" bIns="113472">
            <a:spAutoFit/>
          </a:bodyPr>
          <a:lstStyle/>
          <a:p>
            <a:pPr algn="ctr"/>
            <a:r>
              <a:rPr lang="en-US" sz="2800" b="1" dirty="0">
                <a:solidFill>
                  <a:schemeClr val="bg1"/>
                </a:solidFill>
              </a:rPr>
              <a:t>Table 2: Correlation of Scales</a:t>
            </a:r>
            <a:endParaRPr lang="en-US" sz="2500" b="1" dirty="0">
              <a:solidFill>
                <a:schemeClr val="bg1"/>
              </a:solidFill>
              <a:latin typeface="Arial" charset="0"/>
            </a:endParaRPr>
          </a:p>
        </p:txBody>
      </p:sp>
      <p:sp>
        <p:nvSpPr>
          <p:cNvPr id="36" name="Text Box 194"/>
          <p:cNvSpPr txBox="1">
            <a:spLocks noChangeArrowheads="1"/>
          </p:cNvSpPr>
          <p:nvPr/>
        </p:nvSpPr>
        <p:spPr bwMode="auto">
          <a:xfrm>
            <a:off x="8752561" y="11558720"/>
            <a:ext cx="7660659" cy="660047"/>
          </a:xfrm>
          <a:prstGeom prst="rect">
            <a:avLst/>
          </a:prstGeom>
          <a:solidFill>
            <a:srgbClr val="0070C0"/>
          </a:solidFill>
          <a:ln w="9525">
            <a:solidFill>
              <a:srgbClr val="6600CC"/>
            </a:solidFill>
            <a:miter lim="800000"/>
            <a:headEnd/>
            <a:tailEnd/>
          </a:ln>
          <a:effectLst/>
          <a:extLst/>
        </p:spPr>
        <p:txBody>
          <a:bodyPr wrap="square" lIns="226944" tIns="113472" rIns="226944" bIns="113472">
            <a:spAutoFit/>
          </a:bodyPr>
          <a:lstStyle/>
          <a:p>
            <a:pPr algn="ctr"/>
            <a:r>
              <a:rPr lang="en-US" sz="2800" b="1" dirty="0">
                <a:solidFill>
                  <a:schemeClr val="bg1"/>
                </a:solidFill>
              </a:rPr>
              <a:t>Methods</a:t>
            </a:r>
          </a:p>
        </p:txBody>
      </p:sp>
      <p:sp>
        <p:nvSpPr>
          <p:cNvPr id="44" name="Rectangle 31"/>
          <p:cNvSpPr>
            <a:spLocks noChangeArrowheads="1"/>
          </p:cNvSpPr>
          <p:nvPr/>
        </p:nvSpPr>
        <p:spPr bwMode="auto">
          <a:xfrm>
            <a:off x="24710641" y="13322109"/>
            <a:ext cx="7476816" cy="8550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644" tIns="57644" rIns="57644" bIns="57644">
            <a:spAutoFit/>
          </a:bodyPr>
          <a:lstStyle/>
          <a:p>
            <a:pPr eaLnBrk="0" hangingPunct="0"/>
            <a:endParaRPr lang="en-US" sz="1600" dirty="0">
              <a:latin typeface="Arial" pitchFamily="34" charset="0"/>
              <a:cs typeface="Arial" pitchFamily="34" charset="0"/>
            </a:endParaRPr>
          </a:p>
          <a:p>
            <a:pPr eaLnBrk="0" hangingPunct="0"/>
            <a:endParaRPr lang="en-US" sz="1600" dirty="0">
              <a:latin typeface="Arial" pitchFamily="34" charset="0"/>
              <a:cs typeface="Arial" pitchFamily="34" charset="0"/>
            </a:endParaRPr>
          </a:p>
          <a:p>
            <a:pPr eaLnBrk="0" hangingPunct="0"/>
            <a:endParaRPr lang="en-US" sz="1600" dirty="0">
              <a:latin typeface="Arial" pitchFamily="34" charset="0"/>
              <a:cs typeface="Arial" pitchFamily="34" charset="0"/>
            </a:endParaRPr>
          </a:p>
        </p:txBody>
      </p:sp>
      <p:sp>
        <p:nvSpPr>
          <p:cNvPr id="42" name="Text Box 7"/>
          <p:cNvSpPr txBox="1">
            <a:spLocks noChangeArrowheads="1"/>
          </p:cNvSpPr>
          <p:nvPr/>
        </p:nvSpPr>
        <p:spPr bwMode="auto">
          <a:xfrm>
            <a:off x="8761993" y="5193090"/>
            <a:ext cx="7651228" cy="3166906"/>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nchor="t" anchorCtr="0"/>
          <a:lstStyle>
            <a:lvl1pPr>
              <a:tabLst>
                <a:tab pos="500063" algn="l"/>
              </a:tabLst>
              <a:defRPr sz="2400">
                <a:solidFill>
                  <a:schemeClr val="tx1"/>
                </a:solidFill>
                <a:latin typeface="Times New Roman" pitchFamily="18" charset="0"/>
              </a:defRPr>
            </a:lvl1pPr>
            <a:lvl2pPr>
              <a:tabLst>
                <a:tab pos="500063" algn="l"/>
              </a:tabLst>
              <a:defRPr sz="2400">
                <a:solidFill>
                  <a:schemeClr val="tx1"/>
                </a:solidFill>
                <a:latin typeface="Times New Roman" pitchFamily="18" charset="0"/>
              </a:defRPr>
            </a:lvl2pPr>
            <a:lvl3pPr>
              <a:tabLst>
                <a:tab pos="500063" algn="l"/>
              </a:tabLst>
              <a:defRPr sz="2400">
                <a:solidFill>
                  <a:schemeClr val="tx1"/>
                </a:solidFill>
                <a:latin typeface="Times New Roman" pitchFamily="18" charset="0"/>
              </a:defRPr>
            </a:lvl3pPr>
            <a:lvl4pPr>
              <a:tabLst>
                <a:tab pos="500063" algn="l"/>
              </a:tabLst>
              <a:defRPr sz="2400">
                <a:solidFill>
                  <a:schemeClr val="tx1"/>
                </a:solidFill>
                <a:latin typeface="Times New Roman" pitchFamily="18" charset="0"/>
              </a:defRPr>
            </a:lvl4pPr>
            <a:lvl5pPr>
              <a:tabLst>
                <a:tab pos="500063" algn="l"/>
              </a:tabLst>
              <a:defRPr sz="2400">
                <a:solidFill>
                  <a:schemeClr val="tx1"/>
                </a:solidFill>
                <a:latin typeface="Times New Roman" pitchFamily="18" charset="0"/>
              </a:defRPr>
            </a:lvl5pPr>
            <a:lvl6pPr fontAlgn="base">
              <a:spcBef>
                <a:spcPct val="0"/>
              </a:spcBef>
              <a:spcAft>
                <a:spcPct val="0"/>
              </a:spcAft>
              <a:tabLst>
                <a:tab pos="500063" algn="l"/>
              </a:tabLst>
              <a:defRPr sz="2400">
                <a:solidFill>
                  <a:schemeClr val="tx1"/>
                </a:solidFill>
                <a:latin typeface="Times New Roman" pitchFamily="18" charset="0"/>
              </a:defRPr>
            </a:lvl6pPr>
            <a:lvl7pPr fontAlgn="base">
              <a:spcBef>
                <a:spcPct val="0"/>
              </a:spcBef>
              <a:spcAft>
                <a:spcPct val="0"/>
              </a:spcAft>
              <a:tabLst>
                <a:tab pos="500063" algn="l"/>
              </a:tabLst>
              <a:defRPr sz="2400">
                <a:solidFill>
                  <a:schemeClr val="tx1"/>
                </a:solidFill>
                <a:latin typeface="Times New Roman" pitchFamily="18" charset="0"/>
              </a:defRPr>
            </a:lvl7pPr>
            <a:lvl8pPr fontAlgn="base">
              <a:spcBef>
                <a:spcPct val="0"/>
              </a:spcBef>
              <a:spcAft>
                <a:spcPct val="0"/>
              </a:spcAft>
              <a:tabLst>
                <a:tab pos="500063" algn="l"/>
              </a:tabLst>
              <a:defRPr sz="2400">
                <a:solidFill>
                  <a:schemeClr val="tx1"/>
                </a:solidFill>
                <a:latin typeface="Times New Roman" pitchFamily="18" charset="0"/>
              </a:defRPr>
            </a:lvl8pPr>
            <a:lvl9pPr fontAlgn="base">
              <a:spcBef>
                <a:spcPct val="0"/>
              </a:spcBef>
              <a:spcAft>
                <a:spcPct val="0"/>
              </a:spcAft>
              <a:tabLst>
                <a:tab pos="500063" algn="l"/>
              </a:tabLst>
              <a:defRPr sz="2400">
                <a:solidFill>
                  <a:schemeClr val="tx1"/>
                </a:solidFill>
                <a:latin typeface="Times New Roman" pitchFamily="18" charset="0"/>
              </a:defRPr>
            </a:lvl9pPr>
          </a:lstStyle>
          <a:p>
            <a:r>
              <a:rPr lang="en-US" sz="2000" dirty="0">
                <a:latin typeface="Helvetica" charset="0"/>
                <a:ea typeface="Helvetica" charset="0"/>
                <a:cs typeface="Helvetica" charset="0"/>
              </a:rPr>
              <a:t>This study aims to investigate the attitudes of college students toward people with disabilities. With sets of questionnaires regarding background information (demographic information), knowledge of disability, disability awareness, inclusion of people with disabilities, and thoughts about disability, the study attempts to raise awareness among the stakeholders at the university in order for them to advocate for the inclusion and social justice for people with disabilities on campus that would improve the inclusion in the society.</a:t>
            </a:r>
          </a:p>
        </p:txBody>
      </p:sp>
      <p:sp>
        <p:nvSpPr>
          <p:cNvPr id="45" name="Text Box 196"/>
          <p:cNvSpPr txBox="1">
            <a:spLocks noChangeArrowheads="1"/>
          </p:cNvSpPr>
          <p:nvPr/>
        </p:nvSpPr>
        <p:spPr bwMode="auto">
          <a:xfrm>
            <a:off x="8734814" y="8370801"/>
            <a:ext cx="7708392" cy="660047"/>
          </a:xfrm>
          <a:prstGeom prst="rect">
            <a:avLst/>
          </a:prstGeom>
          <a:solidFill>
            <a:srgbClr val="0070C0"/>
          </a:solidFill>
          <a:ln w="9525">
            <a:solidFill>
              <a:srgbClr val="6600CC"/>
            </a:solidFill>
            <a:miter lim="800000"/>
            <a:headEnd/>
            <a:tailEnd/>
          </a:ln>
          <a:effectLst/>
          <a:extLst/>
        </p:spPr>
        <p:txBody>
          <a:bodyPr lIns="226944" tIns="113472" rIns="226944" bIns="113472" anchor="ctr" anchorCtr="0">
            <a:spAutoFit/>
          </a:bodyPr>
          <a:lstStyle/>
          <a:p>
            <a:pPr algn="ctr"/>
            <a:r>
              <a:rPr lang="en-US" sz="2800" b="1" dirty="0">
                <a:solidFill>
                  <a:schemeClr val="bg1"/>
                </a:solidFill>
              </a:rPr>
              <a:t>Research Questions</a:t>
            </a:r>
          </a:p>
        </p:txBody>
      </p:sp>
      <p:sp>
        <p:nvSpPr>
          <p:cNvPr id="48" name="Text Box 7"/>
          <p:cNvSpPr txBox="1">
            <a:spLocks noChangeArrowheads="1"/>
          </p:cNvSpPr>
          <p:nvPr/>
        </p:nvSpPr>
        <p:spPr bwMode="auto">
          <a:xfrm>
            <a:off x="8734814" y="8992012"/>
            <a:ext cx="7678406" cy="2537556"/>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nchor="t" anchorCtr="0"/>
          <a:lstStyle>
            <a:lvl1pPr>
              <a:tabLst>
                <a:tab pos="500063" algn="l"/>
              </a:tabLst>
              <a:defRPr sz="2400">
                <a:solidFill>
                  <a:schemeClr val="tx1"/>
                </a:solidFill>
                <a:latin typeface="Times New Roman" pitchFamily="18" charset="0"/>
              </a:defRPr>
            </a:lvl1pPr>
            <a:lvl2pPr>
              <a:tabLst>
                <a:tab pos="500063" algn="l"/>
              </a:tabLst>
              <a:defRPr sz="2400">
                <a:solidFill>
                  <a:schemeClr val="tx1"/>
                </a:solidFill>
                <a:latin typeface="Times New Roman" pitchFamily="18" charset="0"/>
              </a:defRPr>
            </a:lvl2pPr>
            <a:lvl3pPr>
              <a:tabLst>
                <a:tab pos="500063" algn="l"/>
              </a:tabLst>
              <a:defRPr sz="2400">
                <a:solidFill>
                  <a:schemeClr val="tx1"/>
                </a:solidFill>
                <a:latin typeface="Times New Roman" pitchFamily="18" charset="0"/>
              </a:defRPr>
            </a:lvl3pPr>
            <a:lvl4pPr>
              <a:tabLst>
                <a:tab pos="500063" algn="l"/>
              </a:tabLst>
              <a:defRPr sz="2400">
                <a:solidFill>
                  <a:schemeClr val="tx1"/>
                </a:solidFill>
                <a:latin typeface="Times New Roman" pitchFamily="18" charset="0"/>
              </a:defRPr>
            </a:lvl4pPr>
            <a:lvl5pPr>
              <a:tabLst>
                <a:tab pos="500063" algn="l"/>
              </a:tabLst>
              <a:defRPr sz="2400">
                <a:solidFill>
                  <a:schemeClr val="tx1"/>
                </a:solidFill>
                <a:latin typeface="Times New Roman" pitchFamily="18" charset="0"/>
              </a:defRPr>
            </a:lvl5pPr>
            <a:lvl6pPr fontAlgn="base">
              <a:spcBef>
                <a:spcPct val="0"/>
              </a:spcBef>
              <a:spcAft>
                <a:spcPct val="0"/>
              </a:spcAft>
              <a:tabLst>
                <a:tab pos="500063" algn="l"/>
              </a:tabLst>
              <a:defRPr sz="2400">
                <a:solidFill>
                  <a:schemeClr val="tx1"/>
                </a:solidFill>
                <a:latin typeface="Times New Roman" pitchFamily="18" charset="0"/>
              </a:defRPr>
            </a:lvl6pPr>
            <a:lvl7pPr fontAlgn="base">
              <a:spcBef>
                <a:spcPct val="0"/>
              </a:spcBef>
              <a:spcAft>
                <a:spcPct val="0"/>
              </a:spcAft>
              <a:tabLst>
                <a:tab pos="500063" algn="l"/>
              </a:tabLst>
              <a:defRPr sz="2400">
                <a:solidFill>
                  <a:schemeClr val="tx1"/>
                </a:solidFill>
                <a:latin typeface="Times New Roman" pitchFamily="18" charset="0"/>
              </a:defRPr>
            </a:lvl7pPr>
            <a:lvl8pPr fontAlgn="base">
              <a:spcBef>
                <a:spcPct val="0"/>
              </a:spcBef>
              <a:spcAft>
                <a:spcPct val="0"/>
              </a:spcAft>
              <a:tabLst>
                <a:tab pos="500063" algn="l"/>
              </a:tabLst>
              <a:defRPr sz="2400">
                <a:solidFill>
                  <a:schemeClr val="tx1"/>
                </a:solidFill>
                <a:latin typeface="Times New Roman" pitchFamily="18" charset="0"/>
              </a:defRPr>
            </a:lvl8pPr>
            <a:lvl9pPr fontAlgn="base">
              <a:spcBef>
                <a:spcPct val="0"/>
              </a:spcBef>
              <a:spcAft>
                <a:spcPct val="0"/>
              </a:spcAft>
              <a:tabLst>
                <a:tab pos="500063" algn="l"/>
              </a:tabLst>
              <a:defRPr sz="2400">
                <a:solidFill>
                  <a:schemeClr val="tx1"/>
                </a:solidFill>
                <a:latin typeface="Times New Roman" pitchFamily="18" charset="0"/>
              </a:defRPr>
            </a:lvl9pPr>
          </a:lstStyle>
          <a:p>
            <a:r>
              <a:rPr lang="en-US" sz="2100" b="1" dirty="0">
                <a:latin typeface="Calibri" charset="0"/>
                <a:ea typeface="Calibri" charset="0"/>
                <a:cs typeface="Calibri" charset="0"/>
              </a:rPr>
              <a:t>Q1: </a:t>
            </a:r>
            <a:r>
              <a:rPr lang="en-US" sz="2100" dirty="0">
                <a:latin typeface="Calibri" charset="0"/>
                <a:ea typeface="Calibri" charset="0"/>
                <a:cs typeface="Calibri" charset="0"/>
              </a:rPr>
              <a:t>Is there a relationship between knowledge about, awareness and inclusion of people with disabilities and the respondents' thoughts toward disabilities issues on a college campus? </a:t>
            </a:r>
          </a:p>
          <a:p>
            <a:r>
              <a:rPr lang="en-US" sz="2100" b="1" dirty="0">
                <a:latin typeface="Calibri" charset="0"/>
                <a:ea typeface="Calibri" charset="0"/>
                <a:cs typeface="Calibri" charset="0"/>
              </a:rPr>
              <a:t>Q2: </a:t>
            </a:r>
            <a:r>
              <a:rPr lang="en-US" sz="2100" dirty="0">
                <a:latin typeface="Calibri" charset="0"/>
                <a:ea typeface="Calibri" charset="0"/>
                <a:cs typeface="Calibri" charset="0"/>
              </a:rPr>
              <a:t>Is there a difference in the respondents' thoughts toward disability issues on a college campus when comparing their knowledge about, awareness and inclusion of people with disabilities?</a:t>
            </a:r>
          </a:p>
        </p:txBody>
      </p:sp>
      <p:sp>
        <p:nvSpPr>
          <p:cNvPr id="51" name="Text Box 7"/>
          <p:cNvSpPr txBox="1">
            <a:spLocks noChangeArrowheads="1"/>
          </p:cNvSpPr>
          <p:nvPr/>
        </p:nvSpPr>
        <p:spPr bwMode="auto">
          <a:xfrm>
            <a:off x="24594335" y="12886061"/>
            <a:ext cx="7818548" cy="354208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nchor="t" anchorCtr="0"/>
          <a:lstStyle>
            <a:lvl1pPr>
              <a:tabLst>
                <a:tab pos="500063" algn="l"/>
              </a:tabLst>
              <a:defRPr sz="2400">
                <a:solidFill>
                  <a:schemeClr val="tx1"/>
                </a:solidFill>
                <a:latin typeface="Times New Roman" pitchFamily="18" charset="0"/>
              </a:defRPr>
            </a:lvl1pPr>
            <a:lvl2pPr>
              <a:tabLst>
                <a:tab pos="500063" algn="l"/>
              </a:tabLst>
              <a:defRPr sz="2400">
                <a:solidFill>
                  <a:schemeClr val="tx1"/>
                </a:solidFill>
                <a:latin typeface="Times New Roman" pitchFamily="18" charset="0"/>
              </a:defRPr>
            </a:lvl2pPr>
            <a:lvl3pPr>
              <a:tabLst>
                <a:tab pos="500063" algn="l"/>
              </a:tabLst>
              <a:defRPr sz="2400">
                <a:solidFill>
                  <a:schemeClr val="tx1"/>
                </a:solidFill>
                <a:latin typeface="Times New Roman" pitchFamily="18" charset="0"/>
              </a:defRPr>
            </a:lvl3pPr>
            <a:lvl4pPr>
              <a:tabLst>
                <a:tab pos="500063" algn="l"/>
              </a:tabLst>
              <a:defRPr sz="2400">
                <a:solidFill>
                  <a:schemeClr val="tx1"/>
                </a:solidFill>
                <a:latin typeface="Times New Roman" pitchFamily="18" charset="0"/>
              </a:defRPr>
            </a:lvl4pPr>
            <a:lvl5pPr>
              <a:tabLst>
                <a:tab pos="500063" algn="l"/>
              </a:tabLst>
              <a:defRPr sz="2400">
                <a:solidFill>
                  <a:schemeClr val="tx1"/>
                </a:solidFill>
                <a:latin typeface="Times New Roman" pitchFamily="18" charset="0"/>
              </a:defRPr>
            </a:lvl5pPr>
            <a:lvl6pPr fontAlgn="base">
              <a:spcBef>
                <a:spcPct val="0"/>
              </a:spcBef>
              <a:spcAft>
                <a:spcPct val="0"/>
              </a:spcAft>
              <a:tabLst>
                <a:tab pos="500063" algn="l"/>
              </a:tabLst>
              <a:defRPr sz="2400">
                <a:solidFill>
                  <a:schemeClr val="tx1"/>
                </a:solidFill>
                <a:latin typeface="Times New Roman" pitchFamily="18" charset="0"/>
              </a:defRPr>
            </a:lvl6pPr>
            <a:lvl7pPr fontAlgn="base">
              <a:spcBef>
                <a:spcPct val="0"/>
              </a:spcBef>
              <a:spcAft>
                <a:spcPct val="0"/>
              </a:spcAft>
              <a:tabLst>
                <a:tab pos="500063" algn="l"/>
              </a:tabLst>
              <a:defRPr sz="2400">
                <a:solidFill>
                  <a:schemeClr val="tx1"/>
                </a:solidFill>
                <a:latin typeface="Times New Roman" pitchFamily="18" charset="0"/>
              </a:defRPr>
            </a:lvl7pPr>
            <a:lvl8pPr fontAlgn="base">
              <a:spcBef>
                <a:spcPct val="0"/>
              </a:spcBef>
              <a:spcAft>
                <a:spcPct val="0"/>
              </a:spcAft>
              <a:tabLst>
                <a:tab pos="500063" algn="l"/>
              </a:tabLst>
              <a:defRPr sz="2400">
                <a:solidFill>
                  <a:schemeClr val="tx1"/>
                </a:solidFill>
                <a:latin typeface="Times New Roman" pitchFamily="18" charset="0"/>
              </a:defRPr>
            </a:lvl8pPr>
            <a:lvl9pPr fontAlgn="base">
              <a:spcBef>
                <a:spcPct val="0"/>
              </a:spcBef>
              <a:spcAft>
                <a:spcPct val="0"/>
              </a:spcAft>
              <a:tabLst>
                <a:tab pos="500063" algn="l"/>
              </a:tabLst>
              <a:defRPr sz="2400">
                <a:solidFill>
                  <a:schemeClr val="tx1"/>
                </a:solidFill>
                <a:latin typeface="Times New Roman" pitchFamily="18" charset="0"/>
              </a:defRPr>
            </a:lvl9pPr>
          </a:lstStyle>
          <a:p>
            <a:r>
              <a:rPr lang="en-US" sz="2000" dirty="0">
                <a:latin typeface="Helvetica" charset="0"/>
                <a:ea typeface="Helvetica" charset="0"/>
                <a:cs typeface="Helvetica" charset="0"/>
              </a:rPr>
              <a:t>The higher education institutions could promote inclusion of people with disabilities by raising disability awareness and educate knowledge of disability among the stakeholders on campus. The university stakeholders can help advocate for the inclusion and social justice for people with disabilities that would improve the inclusion in the society. Limitation model moves toward humanizing disabilities</a:t>
            </a:r>
            <a:r>
              <a:rPr lang="en-US" sz="2000" b="1" dirty="0">
                <a:latin typeface="Helvetica" charset="0"/>
                <a:ea typeface="Helvetica" charset="0"/>
                <a:cs typeface="Helvetica" charset="0"/>
              </a:rPr>
              <a:t> </a:t>
            </a:r>
            <a:r>
              <a:rPr lang="en-US" sz="2000" dirty="0">
                <a:latin typeface="Helvetica" charset="0"/>
                <a:ea typeface="Helvetica" charset="0"/>
                <a:cs typeface="Helvetica" charset="0"/>
              </a:rPr>
              <a:t>(Myers, 2009). Implementation of </a:t>
            </a:r>
            <a:r>
              <a:rPr lang="en-US" sz="2000" b="1" dirty="0">
                <a:latin typeface="Helvetica" charset="0"/>
                <a:ea typeface="Helvetica" charset="0"/>
                <a:cs typeface="Helvetica" charset="0"/>
              </a:rPr>
              <a:t>Universal Design </a:t>
            </a:r>
            <a:r>
              <a:rPr lang="en-US" sz="2000" dirty="0">
                <a:latin typeface="Helvetica" charset="0"/>
                <a:ea typeface="Helvetica" charset="0"/>
                <a:cs typeface="Helvetica" charset="0"/>
              </a:rPr>
              <a:t>concept into teaching and supporting diverse learners, students can be familiar with and understand people with disabilities and disability in society (Myers, 2009). </a:t>
            </a:r>
          </a:p>
        </p:txBody>
      </p:sp>
      <p:sp>
        <p:nvSpPr>
          <p:cNvPr id="52" name="Text Box 194"/>
          <p:cNvSpPr txBox="1">
            <a:spLocks noChangeArrowheads="1"/>
          </p:cNvSpPr>
          <p:nvPr/>
        </p:nvSpPr>
        <p:spPr bwMode="auto">
          <a:xfrm>
            <a:off x="24507512" y="4521092"/>
            <a:ext cx="7905371" cy="660047"/>
          </a:xfrm>
          <a:prstGeom prst="rect">
            <a:avLst/>
          </a:prstGeom>
          <a:solidFill>
            <a:srgbClr val="0070C0"/>
          </a:solidFill>
          <a:ln w="9525">
            <a:solidFill>
              <a:srgbClr val="6600CC"/>
            </a:solidFill>
            <a:miter lim="800000"/>
            <a:headEnd/>
            <a:tailEnd/>
          </a:ln>
          <a:effectLst/>
          <a:extLst/>
        </p:spPr>
        <p:txBody>
          <a:bodyPr wrap="square" lIns="226944" tIns="113472" rIns="226944" bIns="113472">
            <a:spAutoFit/>
          </a:bodyPr>
          <a:lstStyle/>
          <a:p>
            <a:pPr algn="ctr"/>
            <a:r>
              <a:rPr lang="en-US" sz="2800" b="1" dirty="0">
                <a:solidFill>
                  <a:schemeClr val="bg1"/>
                </a:solidFill>
              </a:rPr>
              <a:t>Discussion</a:t>
            </a:r>
          </a:p>
        </p:txBody>
      </p:sp>
      <p:sp>
        <p:nvSpPr>
          <p:cNvPr id="53" name="Text Box 7"/>
          <p:cNvSpPr txBox="1">
            <a:spLocks noChangeArrowheads="1"/>
          </p:cNvSpPr>
          <p:nvPr/>
        </p:nvSpPr>
        <p:spPr bwMode="auto">
          <a:xfrm>
            <a:off x="16576634" y="5200772"/>
            <a:ext cx="7861857" cy="72655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nchor="t" anchorCtr="0"/>
          <a:lstStyle>
            <a:lvl1pPr>
              <a:tabLst>
                <a:tab pos="500063" algn="l"/>
              </a:tabLst>
              <a:defRPr sz="2400">
                <a:solidFill>
                  <a:schemeClr val="tx1"/>
                </a:solidFill>
                <a:latin typeface="Times New Roman" pitchFamily="18" charset="0"/>
              </a:defRPr>
            </a:lvl1pPr>
            <a:lvl2pPr>
              <a:tabLst>
                <a:tab pos="500063" algn="l"/>
              </a:tabLst>
              <a:defRPr sz="2400">
                <a:solidFill>
                  <a:schemeClr val="tx1"/>
                </a:solidFill>
                <a:latin typeface="Times New Roman" pitchFamily="18" charset="0"/>
              </a:defRPr>
            </a:lvl2pPr>
            <a:lvl3pPr>
              <a:tabLst>
                <a:tab pos="500063" algn="l"/>
              </a:tabLst>
              <a:defRPr sz="2400">
                <a:solidFill>
                  <a:schemeClr val="tx1"/>
                </a:solidFill>
                <a:latin typeface="Times New Roman" pitchFamily="18" charset="0"/>
              </a:defRPr>
            </a:lvl3pPr>
            <a:lvl4pPr>
              <a:tabLst>
                <a:tab pos="500063" algn="l"/>
              </a:tabLst>
              <a:defRPr sz="2400">
                <a:solidFill>
                  <a:schemeClr val="tx1"/>
                </a:solidFill>
                <a:latin typeface="Times New Roman" pitchFamily="18" charset="0"/>
              </a:defRPr>
            </a:lvl4pPr>
            <a:lvl5pPr>
              <a:tabLst>
                <a:tab pos="500063" algn="l"/>
              </a:tabLst>
              <a:defRPr sz="2400">
                <a:solidFill>
                  <a:schemeClr val="tx1"/>
                </a:solidFill>
                <a:latin typeface="Times New Roman" pitchFamily="18" charset="0"/>
              </a:defRPr>
            </a:lvl5pPr>
            <a:lvl6pPr fontAlgn="base">
              <a:spcBef>
                <a:spcPct val="0"/>
              </a:spcBef>
              <a:spcAft>
                <a:spcPct val="0"/>
              </a:spcAft>
              <a:tabLst>
                <a:tab pos="500063" algn="l"/>
              </a:tabLst>
              <a:defRPr sz="2400">
                <a:solidFill>
                  <a:schemeClr val="tx1"/>
                </a:solidFill>
                <a:latin typeface="Times New Roman" pitchFamily="18" charset="0"/>
              </a:defRPr>
            </a:lvl6pPr>
            <a:lvl7pPr fontAlgn="base">
              <a:spcBef>
                <a:spcPct val="0"/>
              </a:spcBef>
              <a:spcAft>
                <a:spcPct val="0"/>
              </a:spcAft>
              <a:tabLst>
                <a:tab pos="500063" algn="l"/>
              </a:tabLst>
              <a:defRPr sz="2400">
                <a:solidFill>
                  <a:schemeClr val="tx1"/>
                </a:solidFill>
                <a:latin typeface="Times New Roman" pitchFamily="18" charset="0"/>
              </a:defRPr>
            </a:lvl7pPr>
            <a:lvl8pPr fontAlgn="base">
              <a:spcBef>
                <a:spcPct val="0"/>
              </a:spcBef>
              <a:spcAft>
                <a:spcPct val="0"/>
              </a:spcAft>
              <a:tabLst>
                <a:tab pos="500063" algn="l"/>
              </a:tabLst>
              <a:defRPr sz="2400">
                <a:solidFill>
                  <a:schemeClr val="tx1"/>
                </a:solidFill>
                <a:latin typeface="Times New Roman" pitchFamily="18" charset="0"/>
              </a:defRPr>
            </a:lvl8pPr>
            <a:lvl9pPr fontAlgn="base">
              <a:spcBef>
                <a:spcPct val="0"/>
              </a:spcBef>
              <a:spcAft>
                <a:spcPct val="0"/>
              </a:spcAft>
              <a:tabLst>
                <a:tab pos="500063" algn="l"/>
              </a:tabLst>
              <a:defRPr sz="2400">
                <a:solidFill>
                  <a:schemeClr val="tx1"/>
                </a:solidFill>
                <a:latin typeface="Times New Roman" pitchFamily="18" charset="0"/>
              </a:defRPr>
            </a:lvl9pPr>
          </a:lstStyle>
          <a:p>
            <a:r>
              <a:rPr lang="en-US" sz="2000" dirty="0">
                <a:latin typeface="Helvetica" charset="0"/>
                <a:ea typeface="Helvetica" charset="0"/>
                <a:cs typeface="Helvetica" charset="0"/>
              </a:rPr>
              <a:t>As is evidenced in Table 1, the majority of the students who participated in the survey were graduate students (43.8%), female (77.8%), and white (76.1%). There is no sampling frame for this study; therefore, the response rate was not calculated.</a:t>
            </a:r>
          </a:p>
          <a:p>
            <a:endParaRPr lang="en-US" sz="2000" dirty="0">
              <a:latin typeface="Helvetica" charset="0"/>
              <a:ea typeface="Helvetica" charset="0"/>
              <a:cs typeface="Helvetica" charset="0"/>
            </a:endParaRPr>
          </a:p>
          <a:p>
            <a:r>
              <a:rPr lang="en-US" sz="2000" dirty="0">
                <a:latin typeface="Helvetica" charset="0"/>
                <a:ea typeface="Helvetica" charset="0"/>
                <a:cs typeface="Helvetica" charset="0"/>
              </a:rPr>
              <a:t>A multiple linear regression was conducted to predict people’s thoughts, using students’ knowledge, awareness, and inclusion related people with disabilities as independent variables. There was statistically significant in the </a:t>
            </a:r>
            <a:r>
              <a:rPr lang="en-US" sz="2000" b="1" dirty="0">
                <a:latin typeface="Helvetica" charset="0"/>
                <a:ea typeface="Helvetica" charset="0"/>
                <a:cs typeface="Helvetica" charset="0"/>
              </a:rPr>
              <a:t>inclusion</a:t>
            </a:r>
            <a:r>
              <a:rPr lang="en-US" sz="2000" dirty="0">
                <a:latin typeface="Helvetica" charset="0"/>
                <a:ea typeface="Helvetica" charset="0"/>
                <a:cs typeface="Helvetica" charset="0"/>
              </a:rPr>
              <a:t> of people with disabilities variable. </a:t>
            </a:r>
          </a:p>
          <a:p>
            <a:endParaRPr lang="en-US" sz="2000" dirty="0">
              <a:latin typeface="Helvetica" charset="0"/>
              <a:ea typeface="Helvetica" charset="0"/>
              <a:cs typeface="Helvetica" charset="0"/>
            </a:endParaRPr>
          </a:p>
          <a:p>
            <a:r>
              <a:rPr lang="en-US" sz="2000" dirty="0">
                <a:latin typeface="Helvetica" charset="0"/>
                <a:ea typeface="Helvetica" charset="0"/>
                <a:cs typeface="Helvetica" charset="0"/>
              </a:rPr>
              <a:t>Table 2 show the </a:t>
            </a:r>
            <a:r>
              <a:rPr lang="en-US" sz="2000" dirty="0" err="1">
                <a:latin typeface="Helvetica" charset="0"/>
                <a:ea typeface="Helvetica" charset="0"/>
                <a:cs typeface="Helvetica" charset="0"/>
              </a:rPr>
              <a:t>intercorrelation</a:t>
            </a:r>
            <a:r>
              <a:rPr lang="en-US" sz="2000" dirty="0">
                <a:latin typeface="Helvetica" charset="0"/>
                <a:ea typeface="Helvetica" charset="0"/>
                <a:cs typeface="Helvetica" charset="0"/>
              </a:rPr>
              <a:t> matrix of relevant variables. The relationship between thoughts of people with disabilities and inclusion of people with disability was investigate using Pearson Product-moment correlation coefficient. There was moderate positive correlation between the two variables, </a:t>
            </a:r>
            <a:r>
              <a:rPr lang="en-US" sz="2000" i="1" dirty="0">
                <a:latin typeface="Helvetica" charset="0"/>
                <a:ea typeface="Helvetica" charset="0"/>
                <a:cs typeface="Helvetica" charset="0"/>
              </a:rPr>
              <a:t>r = .</a:t>
            </a:r>
            <a:r>
              <a:rPr lang="en-US" sz="2000" dirty="0">
                <a:latin typeface="Helvetica" charset="0"/>
                <a:ea typeface="Helvetica" charset="0"/>
                <a:cs typeface="Helvetica" charset="0"/>
              </a:rPr>
              <a:t>375, n = 176, </a:t>
            </a:r>
            <a:r>
              <a:rPr lang="en-US" sz="2000" i="1" dirty="0">
                <a:latin typeface="Helvetica" charset="0"/>
                <a:ea typeface="Helvetica" charset="0"/>
                <a:cs typeface="Helvetica" charset="0"/>
              </a:rPr>
              <a:t>p&lt; </a:t>
            </a:r>
            <a:r>
              <a:rPr lang="en-US" sz="2000" dirty="0">
                <a:latin typeface="Helvetica" charset="0"/>
                <a:ea typeface="Helvetica" charset="0"/>
                <a:cs typeface="Helvetica" charset="0"/>
              </a:rPr>
              <a:t>.01. There was small correlation between the two variables, </a:t>
            </a:r>
            <a:r>
              <a:rPr lang="en-US" sz="2000" i="1" dirty="0">
                <a:latin typeface="Helvetica" charset="0"/>
                <a:ea typeface="Helvetica" charset="0"/>
                <a:cs typeface="Helvetica" charset="0"/>
              </a:rPr>
              <a:t>r </a:t>
            </a:r>
            <a:r>
              <a:rPr lang="en-US" sz="2000" dirty="0">
                <a:latin typeface="Helvetica" charset="0"/>
                <a:ea typeface="Helvetica" charset="0"/>
                <a:cs typeface="Helvetica" charset="0"/>
              </a:rPr>
              <a:t>-.031, </a:t>
            </a:r>
            <a:r>
              <a:rPr lang="en-US" sz="2000" i="1" dirty="0">
                <a:latin typeface="Helvetica" charset="0"/>
                <a:ea typeface="Helvetica" charset="0"/>
                <a:cs typeface="Helvetica" charset="0"/>
              </a:rPr>
              <a:t>n </a:t>
            </a:r>
            <a:r>
              <a:rPr lang="en-US" sz="2000" dirty="0">
                <a:latin typeface="Helvetica" charset="0"/>
                <a:ea typeface="Helvetica" charset="0"/>
                <a:cs typeface="Helvetica" charset="0"/>
              </a:rPr>
              <a:t>= 176, p = &lt; .01, with thoughts of people with disabilities and disability knowledge that did not reach significance. A negative correlation between knowledge and thoughts indicated the more negative thoughts about people with disabilities, the less knowledge about disability they have.</a:t>
            </a:r>
          </a:p>
        </p:txBody>
      </p:sp>
      <p:sp>
        <p:nvSpPr>
          <p:cNvPr id="39" name="Text Box 196"/>
          <p:cNvSpPr txBox="1">
            <a:spLocks noChangeArrowheads="1"/>
          </p:cNvSpPr>
          <p:nvPr/>
        </p:nvSpPr>
        <p:spPr bwMode="auto">
          <a:xfrm>
            <a:off x="16579373" y="4533043"/>
            <a:ext cx="7928139" cy="667729"/>
          </a:xfrm>
          <a:prstGeom prst="rect">
            <a:avLst/>
          </a:prstGeom>
          <a:solidFill>
            <a:srgbClr val="0070C0"/>
          </a:solidFill>
          <a:ln w="9525">
            <a:solidFill>
              <a:srgbClr val="6600CC"/>
            </a:solidFill>
            <a:miter lim="800000"/>
            <a:headEnd/>
            <a:tailEnd/>
          </a:ln>
          <a:effectLst/>
          <a:extLst/>
        </p:spPr>
        <p:txBody>
          <a:bodyPr wrap="square" lIns="226944" tIns="113472" rIns="226944" bIns="113472" anchor="ctr" anchorCtr="0">
            <a:spAutoFit/>
          </a:bodyPr>
          <a:lstStyle/>
          <a:p>
            <a:pPr algn="ctr"/>
            <a:r>
              <a:rPr lang="en-US" sz="2800" b="1" dirty="0">
                <a:solidFill>
                  <a:schemeClr val="bg1"/>
                </a:solidFill>
              </a:rPr>
              <a:t>Results</a:t>
            </a:r>
          </a:p>
        </p:txBody>
      </p:sp>
      <p:sp>
        <p:nvSpPr>
          <p:cNvPr id="43" name="Text Box 196"/>
          <p:cNvSpPr txBox="1">
            <a:spLocks noChangeArrowheads="1"/>
          </p:cNvSpPr>
          <p:nvPr/>
        </p:nvSpPr>
        <p:spPr bwMode="auto">
          <a:xfrm>
            <a:off x="16522083" y="12479961"/>
            <a:ext cx="7966669" cy="660047"/>
          </a:xfrm>
          <a:prstGeom prst="rect">
            <a:avLst/>
          </a:prstGeom>
          <a:solidFill>
            <a:srgbClr val="0070C0"/>
          </a:solidFill>
          <a:ln w="9525">
            <a:solidFill>
              <a:srgbClr val="6600CC"/>
            </a:solidFill>
            <a:miter lim="800000"/>
            <a:headEnd/>
            <a:tailEnd/>
          </a:ln>
          <a:effectLst/>
          <a:extLst/>
        </p:spPr>
        <p:txBody>
          <a:bodyPr wrap="square" lIns="226944" tIns="113472" rIns="226944" bIns="113472" anchor="ctr" anchorCtr="0">
            <a:spAutoFit/>
          </a:bodyPr>
          <a:lstStyle/>
          <a:p>
            <a:pPr algn="ctr"/>
            <a:r>
              <a:rPr lang="en-US" sz="2800" b="1" dirty="0">
                <a:solidFill>
                  <a:schemeClr val="bg1"/>
                </a:solidFill>
              </a:rPr>
              <a:t>Table 1: Demographic Information</a:t>
            </a:r>
          </a:p>
        </p:txBody>
      </p:sp>
      <p:sp>
        <p:nvSpPr>
          <p:cNvPr id="33" name="Text Box 7"/>
          <p:cNvSpPr txBox="1">
            <a:spLocks noChangeArrowheads="1"/>
          </p:cNvSpPr>
          <p:nvPr/>
        </p:nvSpPr>
        <p:spPr bwMode="auto">
          <a:xfrm>
            <a:off x="8770884" y="12247919"/>
            <a:ext cx="7579889" cy="702037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nchor="t" anchorCtr="0"/>
          <a:lstStyle>
            <a:lvl1pPr>
              <a:tabLst>
                <a:tab pos="500063" algn="l"/>
              </a:tabLst>
              <a:defRPr sz="2400">
                <a:solidFill>
                  <a:schemeClr val="tx1"/>
                </a:solidFill>
                <a:latin typeface="Times New Roman" pitchFamily="18" charset="0"/>
              </a:defRPr>
            </a:lvl1pPr>
            <a:lvl2pPr>
              <a:tabLst>
                <a:tab pos="500063" algn="l"/>
              </a:tabLst>
              <a:defRPr sz="2400">
                <a:solidFill>
                  <a:schemeClr val="tx1"/>
                </a:solidFill>
                <a:latin typeface="Times New Roman" pitchFamily="18" charset="0"/>
              </a:defRPr>
            </a:lvl2pPr>
            <a:lvl3pPr>
              <a:tabLst>
                <a:tab pos="500063" algn="l"/>
              </a:tabLst>
              <a:defRPr sz="2400">
                <a:solidFill>
                  <a:schemeClr val="tx1"/>
                </a:solidFill>
                <a:latin typeface="Times New Roman" pitchFamily="18" charset="0"/>
              </a:defRPr>
            </a:lvl3pPr>
            <a:lvl4pPr>
              <a:tabLst>
                <a:tab pos="500063" algn="l"/>
              </a:tabLst>
              <a:defRPr sz="2400">
                <a:solidFill>
                  <a:schemeClr val="tx1"/>
                </a:solidFill>
                <a:latin typeface="Times New Roman" pitchFamily="18" charset="0"/>
              </a:defRPr>
            </a:lvl4pPr>
            <a:lvl5pPr>
              <a:tabLst>
                <a:tab pos="500063" algn="l"/>
              </a:tabLst>
              <a:defRPr sz="2400">
                <a:solidFill>
                  <a:schemeClr val="tx1"/>
                </a:solidFill>
                <a:latin typeface="Times New Roman" pitchFamily="18" charset="0"/>
              </a:defRPr>
            </a:lvl5pPr>
            <a:lvl6pPr fontAlgn="base">
              <a:spcBef>
                <a:spcPct val="0"/>
              </a:spcBef>
              <a:spcAft>
                <a:spcPct val="0"/>
              </a:spcAft>
              <a:tabLst>
                <a:tab pos="500063" algn="l"/>
              </a:tabLst>
              <a:defRPr sz="2400">
                <a:solidFill>
                  <a:schemeClr val="tx1"/>
                </a:solidFill>
                <a:latin typeface="Times New Roman" pitchFamily="18" charset="0"/>
              </a:defRPr>
            </a:lvl6pPr>
            <a:lvl7pPr fontAlgn="base">
              <a:spcBef>
                <a:spcPct val="0"/>
              </a:spcBef>
              <a:spcAft>
                <a:spcPct val="0"/>
              </a:spcAft>
              <a:tabLst>
                <a:tab pos="500063" algn="l"/>
              </a:tabLst>
              <a:defRPr sz="2400">
                <a:solidFill>
                  <a:schemeClr val="tx1"/>
                </a:solidFill>
                <a:latin typeface="Times New Roman" pitchFamily="18" charset="0"/>
              </a:defRPr>
            </a:lvl7pPr>
            <a:lvl8pPr fontAlgn="base">
              <a:spcBef>
                <a:spcPct val="0"/>
              </a:spcBef>
              <a:spcAft>
                <a:spcPct val="0"/>
              </a:spcAft>
              <a:tabLst>
                <a:tab pos="500063" algn="l"/>
              </a:tabLst>
              <a:defRPr sz="2400">
                <a:solidFill>
                  <a:schemeClr val="tx1"/>
                </a:solidFill>
                <a:latin typeface="Times New Roman" pitchFamily="18" charset="0"/>
              </a:defRPr>
            </a:lvl8pPr>
            <a:lvl9pPr fontAlgn="base">
              <a:spcBef>
                <a:spcPct val="0"/>
              </a:spcBef>
              <a:spcAft>
                <a:spcPct val="0"/>
              </a:spcAft>
              <a:tabLst>
                <a:tab pos="500063" algn="l"/>
              </a:tabLst>
              <a:defRPr sz="2400">
                <a:solidFill>
                  <a:schemeClr val="tx1"/>
                </a:solidFill>
                <a:latin typeface="Times New Roman" pitchFamily="18" charset="0"/>
              </a:defRPr>
            </a:lvl9pPr>
          </a:lstStyle>
          <a:p>
            <a:r>
              <a:rPr lang="en-US" sz="2000" dirty="0">
                <a:latin typeface="Helvetica" charset="0"/>
                <a:ea typeface="Helvetica" charset="0"/>
                <a:cs typeface="Helvetica" charset="0"/>
              </a:rPr>
              <a:t>The participants in this study included both undergraduate and graduate students at the university in the Midwest. This study conducted an online quantitative survey (many items were 5 points Likert scale) to collect data. Data were collected using a self-report questionnaires. There are sections: (1) Demographics and (2) A set of questions related to Knowledge about Disability (10 items), Disability Awareness (10 items), Inclusion of People with Disabilities (10 items), and Thoughts about Disability (10 items).</a:t>
            </a:r>
          </a:p>
          <a:p>
            <a:endParaRPr lang="en-US" sz="2000" dirty="0">
              <a:latin typeface="Helvetica" charset="0"/>
              <a:ea typeface="Helvetica" charset="0"/>
              <a:cs typeface="Helvetica" charset="0"/>
            </a:endParaRPr>
          </a:p>
          <a:p>
            <a:r>
              <a:rPr lang="en-US" sz="2000" dirty="0">
                <a:latin typeface="Helvetica" charset="0"/>
                <a:ea typeface="Helvetica" charset="0"/>
                <a:cs typeface="Helvetica" charset="0"/>
              </a:rPr>
              <a:t>According to the profile of the university in 2017, there are currently 13000 students who are enrolling in undergraduate and graduate studies. Researchers used an online </a:t>
            </a:r>
            <a:r>
              <a:rPr lang="en-US" sz="2000" dirty="0" err="1">
                <a:latin typeface="Helvetica" charset="0"/>
                <a:ea typeface="Helvetica" charset="0"/>
                <a:cs typeface="Helvetica" charset="0"/>
              </a:rPr>
              <a:t>Raosoft</a:t>
            </a:r>
            <a:r>
              <a:rPr lang="en-US" sz="2000" dirty="0">
                <a:latin typeface="Helvetica" charset="0"/>
                <a:ea typeface="Helvetica" charset="0"/>
                <a:cs typeface="Helvetica" charset="0"/>
              </a:rPr>
              <a:t> program (</a:t>
            </a:r>
            <a:r>
              <a:rPr lang="en-US" sz="2000" dirty="0" err="1">
                <a:latin typeface="Helvetica" charset="0"/>
                <a:ea typeface="Helvetica" charset="0"/>
                <a:cs typeface="Helvetica" charset="0"/>
              </a:rPr>
              <a:t>Raosolf</a:t>
            </a:r>
            <a:r>
              <a:rPr lang="en-US" sz="2000" dirty="0">
                <a:latin typeface="Helvetica" charset="0"/>
                <a:ea typeface="Helvetica" charset="0"/>
                <a:cs typeface="Helvetica" charset="0"/>
              </a:rPr>
              <a:t>, 2017) to calculate the sample size of the study. Approximately 266 participants are needed to achieve the confidence interval 85-95%. Ninety participants who replied to the online survey skipped some questions. The participants of this study included a total of 176 in undergraduate and graduate studies. 33.9% responses were incomplete. There is no sampling frame for this study; therefore, the response rate was not calculated </a:t>
            </a:r>
          </a:p>
        </p:txBody>
      </p:sp>
      <p:sp>
        <p:nvSpPr>
          <p:cNvPr id="8" name="Rectangle 7"/>
          <p:cNvSpPr/>
          <p:nvPr/>
        </p:nvSpPr>
        <p:spPr>
          <a:xfrm>
            <a:off x="683399" y="10760714"/>
            <a:ext cx="7707630" cy="8537724"/>
          </a:xfrm>
          <a:prstGeom prst="rect">
            <a:avLst/>
          </a:prstGeom>
        </p:spPr>
        <p:txBody>
          <a:bodyPr wrap="square">
            <a:spAutoFit/>
          </a:bodyPr>
          <a:lstStyle/>
          <a:p>
            <a:r>
              <a:rPr lang="en-US" dirty="0"/>
              <a:t>Social justice and access or widening participation in higher education become the important issues (Wilson-</a:t>
            </a:r>
            <a:r>
              <a:rPr lang="en-US" dirty="0" err="1"/>
              <a:t>Strydom</a:t>
            </a:r>
            <a:r>
              <a:rPr lang="en-US" dirty="0"/>
              <a:t>, 2015). </a:t>
            </a:r>
          </a:p>
          <a:p>
            <a:r>
              <a:rPr lang="en-US" dirty="0"/>
              <a:t>The enrollment of students with disabilities is increasing in colleges and universities; nevertheless, many institutions are unprepared in supporting students with disabilities in regard to equal access and appropriate accommodations mandated by the federal government (Hong, 2015). </a:t>
            </a:r>
          </a:p>
          <a:p>
            <a:endParaRPr lang="en-US" dirty="0"/>
          </a:p>
          <a:p>
            <a:r>
              <a:rPr lang="en-US" dirty="0"/>
              <a:t>According to </a:t>
            </a:r>
            <a:r>
              <a:rPr lang="en-US" dirty="0" err="1"/>
              <a:t>Tinklin</a:t>
            </a:r>
            <a:r>
              <a:rPr lang="en-US" dirty="0"/>
              <a:t>, Riddell, and Wilson (2004), the increased numbers of students have affected funding and accessibility for students with disabilities in colleges. Pressure has been applied to institutions to improve accessibility for people with disabilities (</a:t>
            </a:r>
            <a:r>
              <a:rPr lang="en-US" dirty="0" err="1"/>
              <a:t>Tinklin</a:t>
            </a:r>
            <a:r>
              <a:rPr lang="en-US" dirty="0"/>
              <a:t> et al., 2004).</a:t>
            </a:r>
          </a:p>
          <a:p>
            <a:endParaRPr lang="en-US" dirty="0"/>
          </a:p>
          <a:p>
            <a:r>
              <a:rPr lang="en-US" dirty="0"/>
              <a:t>Sachs and </a:t>
            </a:r>
            <a:r>
              <a:rPr lang="en-US" dirty="0" err="1"/>
              <a:t>Schreuer</a:t>
            </a:r>
            <a:r>
              <a:rPr lang="en-US" dirty="0"/>
              <a:t> (2011) reported that students with disabilities invest more time on their studies than their peers without disabilities in order to meet course requirements; spend less time in social participation and extra-curricular activities; and do not use computers and technology.</a:t>
            </a:r>
          </a:p>
          <a:p>
            <a:endParaRPr lang="en-US" dirty="0"/>
          </a:p>
          <a:p>
            <a:r>
              <a:rPr lang="en-US" dirty="0"/>
              <a:t>Students with disabilities encountered the barriers on a daily basis that include faculty perception; fit of advisors; college stressors, and quality of support services (Hong, 2015). The importance of understanding students’ everyday lives and experiences as well as their conditions (personal, social, economic and environment) that enable and constrain students' well-being and performance must be recognized (Wilson-</a:t>
            </a:r>
            <a:r>
              <a:rPr lang="en-US" dirty="0" err="1"/>
              <a:t>Strydom</a:t>
            </a:r>
            <a:r>
              <a:rPr lang="en-US" dirty="0"/>
              <a:t>, 2015).</a:t>
            </a:r>
          </a:p>
        </p:txBody>
      </p:sp>
      <p:sp>
        <p:nvSpPr>
          <p:cNvPr id="56" name="Text Box 7"/>
          <p:cNvSpPr txBox="1">
            <a:spLocks noChangeArrowheads="1"/>
          </p:cNvSpPr>
          <p:nvPr/>
        </p:nvSpPr>
        <p:spPr bwMode="auto">
          <a:xfrm>
            <a:off x="608992" y="4809186"/>
            <a:ext cx="7926406" cy="5140763"/>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274320" tIns="274320" rIns="274320" bIns="274320" numCol="2" anchor="ctr" anchorCtr="0"/>
          <a:lstStyle>
            <a:lvl1pPr>
              <a:tabLst>
                <a:tab pos="500063" algn="l"/>
              </a:tabLst>
              <a:defRPr sz="2400">
                <a:solidFill>
                  <a:schemeClr val="tx1"/>
                </a:solidFill>
                <a:latin typeface="Times New Roman" pitchFamily="18" charset="0"/>
              </a:defRPr>
            </a:lvl1pPr>
            <a:lvl2pPr>
              <a:tabLst>
                <a:tab pos="500063" algn="l"/>
              </a:tabLst>
              <a:defRPr sz="2400">
                <a:solidFill>
                  <a:schemeClr val="tx1"/>
                </a:solidFill>
                <a:latin typeface="Times New Roman" pitchFamily="18" charset="0"/>
              </a:defRPr>
            </a:lvl2pPr>
            <a:lvl3pPr>
              <a:tabLst>
                <a:tab pos="500063" algn="l"/>
              </a:tabLst>
              <a:defRPr sz="2400">
                <a:solidFill>
                  <a:schemeClr val="tx1"/>
                </a:solidFill>
                <a:latin typeface="Times New Roman" pitchFamily="18" charset="0"/>
              </a:defRPr>
            </a:lvl3pPr>
            <a:lvl4pPr>
              <a:tabLst>
                <a:tab pos="500063" algn="l"/>
              </a:tabLst>
              <a:defRPr sz="2400">
                <a:solidFill>
                  <a:schemeClr val="tx1"/>
                </a:solidFill>
                <a:latin typeface="Times New Roman" pitchFamily="18" charset="0"/>
              </a:defRPr>
            </a:lvl4pPr>
            <a:lvl5pPr>
              <a:tabLst>
                <a:tab pos="500063" algn="l"/>
              </a:tabLst>
              <a:defRPr sz="2400">
                <a:solidFill>
                  <a:schemeClr val="tx1"/>
                </a:solidFill>
                <a:latin typeface="Times New Roman" pitchFamily="18" charset="0"/>
              </a:defRPr>
            </a:lvl5pPr>
            <a:lvl6pPr fontAlgn="base">
              <a:spcBef>
                <a:spcPct val="0"/>
              </a:spcBef>
              <a:spcAft>
                <a:spcPct val="0"/>
              </a:spcAft>
              <a:tabLst>
                <a:tab pos="500063" algn="l"/>
              </a:tabLst>
              <a:defRPr sz="2400">
                <a:solidFill>
                  <a:schemeClr val="tx1"/>
                </a:solidFill>
                <a:latin typeface="Times New Roman" pitchFamily="18" charset="0"/>
              </a:defRPr>
            </a:lvl6pPr>
            <a:lvl7pPr fontAlgn="base">
              <a:spcBef>
                <a:spcPct val="0"/>
              </a:spcBef>
              <a:spcAft>
                <a:spcPct val="0"/>
              </a:spcAft>
              <a:tabLst>
                <a:tab pos="500063" algn="l"/>
              </a:tabLst>
              <a:defRPr sz="2400">
                <a:solidFill>
                  <a:schemeClr val="tx1"/>
                </a:solidFill>
                <a:latin typeface="Times New Roman" pitchFamily="18" charset="0"/>
              </a:defRPr>
            </a:lvl7pPr>
            <a:lvl8pPr fontAlgn="base">
              <a:spcBef>
                <a:spcPct val="0"/>
              </a:spcBef>
              <a:spcAft>
                <a:spcPct val="0"/>
              </a:spcAft>
              <a:tabLst>
                <a:tab pos="500063" algn="l"/>
              </a:tabLst>
              <a:defRPr sz="2400">
                <a:solidFill>
                  <a:schemeClr val="tx1"/>
                </a:solidFill>
                <a:latin typeface="Times New Roman" pitchFamily="18" charset="0"/>
              </a:defRPr>
            </a:lvl8pPr>
            <a:lvl9pPr fontAlgn="base">
              <a:spcBef>
                <a:spcPct val="0"/>
              </a:spcBef>
              <a:spcAft>
                <a:spcPct val="0"/>
              </a:spcAft>
              <a:tabLst>
                <a:tab pos="500063" algn="l"/>
              </a:tabLst>
              <a:defRPr sz="2400">
                <a:solidFill>
                  <a:schemeClr val="tx1"/>
                </a:solidFill>
                <a:latin typeface="Times New Roman" pitchFamily="18" charset="0"/>
              </a:defRPr>
            </a:lvl9pPr>
          </a:lstStyle>
          <a:p>
            <a:endParaRPr lang="en-US" sz="2000" b="1" dirty="0">
              <a:latin typeface="Helvetica" charset="0"/>
              <a:ea typeface="Helvetica" charset="0"/>
              <a:cs typeface="Helvetica" charset="0"/>
            </a:endParaRPr>
          </a:p>
          <a:p>
            <a:r>
              <a:rPr lang="en-US" sz="2100" b="1" dirty="0">
                <a:latin typeface="Helvetica" charset="0"/>
                <a:ea typeface="Helvetica" charset="0"/>
                <a:cs typeface="Helvetica" charset="0"/>
              </a:rPr>
              <a:t>Tanyathorn Hauwadhanasuk</a:t>
            </a:r>
          </a:p>
          <a:p>
            <a:r>
              <a:rPr lang="en-US" sz="2100" dirty="0">
                <a:latin typeface="Helvetica" charset="0"/>
                <a:ea typeface="Helvetica" charset="0"/>
                <a:cs typeface="Helvetica" charset="0"/>
                <a:hlinkClick r:id="rId4"/>
              </a:rPr>
              <a:t>hauwadhanasukt@slu.edu</a:t>
            </a:r>
            <a:endParaRPr lang="en-US" sz="2100" dirty="0">
              <a:latin typeface="Helvetica" charset="0"/>
              <a:ea typeface="Helvetica" charset="0"/>
              <a:cs typeface="Helvetica" charset="0"/>
            </a:endParaRPr>
          </a:p>
          <a:p>
            <a:endParaRPr lang="en-US" sz="2100" b="1" dirty="0">
              <a:latin typeface="Helvetica" charset="0"/>
              <a:ea typeface="Helvetica" charset="0"/>
              <a:cs typeface="Helvetica" charset="0"/>
            </a:endParaRPr>
          </a:p>
          <a:p>
            <a:r>
              <a:rPr lang="en-US" sz="2100" b="1" dirty="0">
                <a:latin typeface="Helvetica" charset="0"/>
                <a:ea typeface="Helvetica" charset="0"/>
                <a:cs typeface="Helvetica" charset="0"/>
              </a:rPr>
              <a:t>Rasheed </a:t>
            </a:r>
            <a:r>
              <a:rPr lang="en-US" sz="2100" b="1" dirty="0" err="1">
                <a:latin typeface="Helvetica" charset="0"/>
                <a:ea typeface="Helvetica" charset="0"/>
                <a:cs typeface="Helvetica" charset="0"/>
              </a:rPr>
              <a:t>Algethami</a:t>
            </a:r>
            <a:endParaRPr lang="en-US" sz="2100" b="1" dirty="0">
              <a:latin typeface="Helvetica" charset="0"/>
              <a:ea typeface="Helvetica" charset="0"/>
              <a:cs typeface="Helvetica" charset="0"/>
            </a:endParaRPr>
          </a:p>
          <a:p>
            <a:r>
              <a:rPr lang="en-US" sz="2100" dirty="0" err="1">
                <a:latin typeface="Helvetica" charset="0"/>
                <a:ea typeface="Helvetica" charset="0"/>
                <a:cs typeface="Helvetica" charset="0"/>
              </a:rPr>
              <a:t>rasheed.algethami@slu.edu</a:t>
            </a:r>
            <a:endParaRPr lang="en-US" sz="2100" dirty="0">
              <a:latin typeface="Helvetica" charset="0"/>
              <a:ea typeface="Helvetica" charset="0"/>
              <a:cs typeface="Helvetica" charset="0"/>
            </a:endParaRPr>
          </a:p>
          <a:p>
            <a:endParaRPr lang="en-US" sz="2100" u="sng" dirty="0">
              <a:latin typeface="Helvetica" charset="0"/>
              <a:ea typeface="Helvetica" charset="0"/>
              <a:cs typeface="Helvetica" charset="0"/>
            </a:endParaRPr>
          </a:p>
          <a:p>
            <a:r>
              <a:rPr lang="en-US" sz="2100" b="1" dirty="0" err="1">
                <a:latin typeface="Helvetica" charset="0"/>
                <a:ea typeface="Helvetica" charset="0"/>
                <a:cs typeface="Helvetica" charset="0"/>
              </a:rPr>
              <a:t>Turki</a:t>
            </a:r>
            <a:r>
              <a:rPr lang="en-US" sz="2100" b="1" dirty="0">
                <a:latin typeface="Helvetica" charset="0"/>
                <a:ea typeface="Helvetica" charset="0"/>
                <a:cs typeface="Helvetica" charset="0"/>
              </a:rPr>
              <a:t> </a:t>
            </a:r>
            <a:r>
              <a:rPr lang="en-US" sz="2100" b="1" dirty="0" err="1">
                <a:latin typeface="Helvetica" charset="0"/>
                <a:ea typeface="Helvetica" charset="0"/>
                <a:cs typeface="Helvetica" charset="0"/>
              </a:rPr>
              <a:t>Alqarni</a:t>
            </a:r>
            <a:endParaRPr lang="en-US" sz="2100" b="1" dirty="0">
              <a:latin typeface="Helvetica" charset="0"/>
              <a:ea typeface="Helvetica" charset="0"/>
              <a:cs typeface="Helvetica" charset="0"/>
            </a:endParaRPr>
          </a:p>
          <a:p>
            <a:r>
              <a:rPr lang="en-US" sz="2100" dirty="0">
                <a:latin typeface="Helvetica" charset="0"/>
                <a:ea typeface="Helvetica" charset="0"/>
                <a:cs typeface="Helvetica" charset="0"/>
                <a:hlinkClick r:id="rId5"/>
              </a:rPr>
              <a:t>turki.alqarni@slu.edu</a:t>
            </a:r>
            <a:endParaRPr lang="en-US" sz="2100" dirty="0">
              <a:latin typeface="Helvetica" charset="0"/>
              <a:ea typeface="Helvetica" charset="0"/>
              <a:cs typeface="Helvetica" charset="0"/>
            </a:endParaRPr>
          </a:p>
          <a:p>
            <a:endParaRPr lang="en-US" sz="2100" u="sng" dirty="0">
              <a:latin typeface="Helvetica" charset="0"/>
              <a:ea typeface="Helvetica" charset="0"/>
              <a:cs typeface="Helvetica" charset="0"/>
            </a:endParaRPr>
          </a:p>
          <a:p>
            <a:r>
              <a:rPr lang="en-US" sz="2100" b="1" dirty="0">
                <a:latin typeface="Helvetica" charset="0"/>
                <a:ea typeface="Helvetica" charset="0"/>
                <a:cs typeface="Helvetica" charset="0"/>
              </a:rPr>
              <a:t>Husain </a:t>
            </a:r>
            <a:r>
              <a:rPr lang="en-US" sz="2100" b="1" dirty="0" err="1">
                <a:latin typeface="Helvetica" charset="0"/>
                <a:ea typeface="Helvetica" charset="0"/>
                <a:cs typeface="Helvetica" charset="0"/>
              </a:rPr>
              <a:t>Alruwaili</a:t>
            </a:r>
            <a:endParaRPr lang="en-US" sz="2100" b="1" dirty="0">
              <a:latin typeface="Helvetica" charset="0"/>
              <a:ea typeface="Helvetica" charset="0"/>
              <a:cs typeface="Helvetica" charset="0"/>
            </a:endParaRPr>
          </a:p>
          <a:p>
            <a:r>
              <a:rPr lang="en-US" sz="2100" u="sng" dirty="0">
                <a:latin typeface="Helvetica" charset="0"/>
                <a:ea typeface="Helvetica" charset="0"/>
                <a:cs typeface="Helvetica" charset="0"/>
                <a:hlinkClick r:id="rId6"/>
              </a:rPr>
              <a:t>husain.alruwaili@slu.edu</a:t>
            </a:r>
            <a:endParaRPr lang="en-US" sz="2100" u="sng" dirty="0">
              <a:latin typeface="Helvetica" charset="0"/>
              <a:ea typeface="Helvetica" charset="0"/>
              <a:cs typeface="Helvetica" charset="0"/>
            </a:endParaRPr>
          </a:p>
          <a:p>
            <a:endParaRPr lang="en-US" sz="2100" u="sng" dirty="0">
              <a:latin typeface="Helvetica" charset="0"/>
              <a:ea typeface="Helvetica" charset="0"/>
              <a:cs typeface="Helvetica" charset="0"/>
            </a:endParaRPr>
          </a:p>
          <a:p>
            <a:r>
              <a:rPr lang="en-US" sz="2100" b="1" dirty="0" err="1">
                <a:latin typeface="Helvetica" charset="0"/>
                <a:ea typeface="Helvetica" charset="0"/>
                <a:cs typeface="Helvetica" charset="0"/>
              </a:rPr>
              <a:t>Rafif</a:t>
            </a:r>
            <a:r>
              <a:rPr lang="en-US" sz="2100" b="1" dirty="0">
                <a:latin typeface="Helvetica" charset="0"/>
                <a:ea typeface="Helvetica" charset="0"/>
                <a:cs typeface="Helvetica" charset="0"/>
              </a:rPr>
              <a:t> </a:t>
            </a:r>
            <a:r>
              <a:rPr lang="en-US" sz="2100" b="1" dirty="0" err="1">
                <a:latin typeface="Helvetica" charset="0"/>
                <a:ea typeface="Helvetica" charset="0"/>
                <a:cs typeface="Helvetica" charset="0"/>
              </a:rPr>
              <a:t>Alsedrani</a:t>
            </a:r>
            <a:endParaRPr lang="en-US" sz="2100" b="1" dirty="0">
              <a:latin typeface="Helvetica" charset="0"/>
              <a:ea typeface="Helvetica" charset="0"/>
              <a:cs typeface="Helvetica" charset="0"/>
            </a:endParaRPr>
          </a:p>
          <a:p>
            <a:r>
              <a:rPr lang="en-US" sz="2100" dirty="0" err="1">
                <a:latin typeface="Helvetica" charset="0"/>
                <a:ea typeface="Helvetica" charset="0"/>
                <a:cs typeface="Helvetica" charset="0"/>
              </a:rPr>
              <a:t>rafif.alsedrani@slu.edu</a:t>
            </a:r>
            <a:endParaRPr lang="en-US" sz="2100" b="1" dirty="0">
              <a:latin typeface="Helvetica" charset="0"/>
              <a:ea typeface="Helvetica" charset="0"/>
              <a:cs typeface="Helvetica" charset="0"/>
            </a:endParaRPr>
          </a:p>
          <a:p>
            <a:pPr>
              <a:spcBef>
                <a:spcPts val="756"/>
              </a:spcBef>
            </a:pPr>
            <a:r>
              <a:rPr lang="en-US" sz="2100" b="1" dirty="0">
                <a:latin typeface="Helvetica" charset="0"/>
                <a:ea typeface="Helvetica" charset="0"/>
                <a:cs typeface="Helvetica" charset="0"/>
              </a:rPr>
              <a:t>Saint Louis University</a:t>
            </a:r>
          </a:p>
          <a:p>
            <a:pPr>
              <a:spcBef>
                <a:spcPts val="756"/>
              </a:spcBef>
            </a:pPr>
            <a:endParaRPr lang="en-US" sz="2100" b="1" dirty="0">
              <a:latin typeface="Helvetica" charset="0"/>
              <a:ea typeface="Helvetica" charset="0"/>
              <a:cs typeface="Helvetica" charset="0"/>
            </a:endParaRPr>
          </a:p>
          <a:p>
            <a:pPr>
              <a:spcBef>
                <a:spcPts val="756"/>
              </a:spcBef>
            </a:pPr>
            <a:r>
              <a:rPr lang="en-US" sz="2100" b="1" dirty="0">
                <a:latin typeface="Helvetica" charset="0"/>
                <a:ea typeface="Helvetica" charset="0"/>
                <a:cs typeface="Helvetica" charset="0"/>
              </a:rPr>
              <a:t>School of Education </a:t>
            </a:r>
          </a:p>
          <a:p>
            <a:pPr>
              <a:spcBef>
                <a:spcPts val="756"/>
              </a:spcBef>
            </a:pPr>
            <a:r>
              <a:rPr lang="en-US" altLang="zh-CN" sz="2100" dirty="0">
                <a:latin typeface="Helvetica" charset="0"/>
                <a:ea typeface="Helvetica" charset="0"/>
                <a:cs typeface="Helvetica" charset="0"/>
              </a:rPr>
              <a:t>3500 </a:t>
            </a:r>
            <a:r>
              <a:rPr lang="en-US" altLang="zh-CN" sz="2100" dirty="0" err="1">
                <a:latin typeface="Helvetica" charset="0"/>
                <a:ea typeface="Helvetica" charset="0"/>
                <a:cs typeface="Helvetica" charset="0"/>
              </a:rPr>
              <a:t>Lindell</a:t>
            </a:r>
            <a:r>
              <a:rPr lang="en-US" altLang="zh-CN" sz="2100" dirty="0">
                <a:latin typeface="Helvetica" charset="0"/>
                <a:ea typeface="Helvetica" charset="0"/>
                <a:cs typeface="Helvetica" charset="0"/>
              </a:rPr>
              <a:t> Blvd.</a:t>
            </a:r>
          </a:p>
          <a:p>
            <a:pPr>
              <a:spcBef>
                <a:spcPts val="756"/>
              </a:spcBef>
            </a:pPr>
            <a:r>
              <a:rPr lang="en-US" sz="2100" dirty="0">
                <a:latin typeface="Helvetica" charset="0"/>
                <a:ea typeface="Helvetica" charset="0"/>
                <a:cs typeface="Helvetica" charset="0"/>
              </a:rPr>
              <a:t>Fitzgerald Hall, Room101</a:t>
            </a:r>
          </a:p>
          <a:p>
            <a:pPr>
              <a:spcBef>
                <a:spcPts val="756"/>
              </a:spcBef>
            </a:pPr>
            <a:r>
              <a:rPr lang="en-US" sz="2100" dirty="0">
                <a:latin typeface="Helvetica" charset="0"/>
                <a:ea typeface="Helvetica" charset="0"/>
                <a:cs typeface="Helvetica" charset="0"/>
              </a:rPr>
              <a:t>St. Louis, MO 63103</a:t>
            </a:r>
          </a:p>
          <a:p>
            <a:pPr>
              <a:spcBef>
                <a:spcPts val="756"/>
              </a:spcBef>
            </a:pPr>
            <a:endParaRPr lang="en-US" sz="2100" dirty="0">
              <a:latin typeface="Helvetica" charset="0"/>
              <a:ea typeface="Helvetica" charset="0"/>
              <a:cs typeface="Helvetica" charset="0"/>
            </a:endParaRPr>
          </a:p>
          <a:p>
            <a:pPr>
              <a:spcBef>
                <a:spcPts val="756"/>
              </a:spcBef>
            </a:pPr>
            <a:r>
              <a:rPr lang="en-US" sz="2100" dirty="0">
                <a:latin typeface="Helvetica" charset="0"/>
                <a:ea typeface="Helvetica" charset="0"/>
                <a:cs typeface="Helvetica" charset="0"/>
              </a:rPr>
              <a:t>Karen Myers, Ph.D.</a:t>
            </a:r>
          </a:p>
          <a:p>
            <a:pPr>
              <a:spcBef>
                <a:spcPts val="756"/>
              </a:spcBef>
            </a:pPr>
            <a:r>
              <a:rPr lang="en-US" sz="2100" dirty="0" err="1">
                <a:latin typeface="Helvetica" charset="0"/>
                <a:ea typeface="Helvetica" charset="0"/>
                <a:cs typeface="Helvetica" charset="0"/>
              </a:rPr>
              <a:t>karen.myers@slu.edu</a:t>
            </a:r>
            <a:endParaRPr lang="en-US" sz="2100" dirty="0">
              <a:latin typeface="Helvetica" charset="0"/>
              <a:ea typeface="Helvetica" charset="0"/>
              <a:cs typeface="Helvetica" charset="0"/>
            </a:endParaRPr>
          </a:p>
          <a:p>
            <a:pPr>
              <a:spcBef>
                <a:spcPts val="756"/>
              </a:spcBef>
            </a:pPr>
            <a:endParaRPr lang="en-US" sz="2100" dirty="0">
              <a:latin typeface="Helvetica" charset="0"/>
              <a:ea typeface="Helvetica" charset="0"/>
              <a:cs typeface="Helvetica" charset="0"/>
            </a:endParaRPr>
          </a:p>
          <a:p>
            <a:pPr>
              <a:spcBef>
                <a:spcPts val="756"/>
              </a:spcBef>
            </a:pPr>
            <a:r>
              <a:rPr lang="en-US" sz="2100" dirty="0">
                <a:latin typeface="Helvetica" charset="0"/>
                <a:ea typeface="Helvetica" charset="0"/>
                <a:cs typeface="Helvetica" charset="0"/>
              </a:rPr>
              <a:t>Mark </a:t>
            </a:r>
            <a:r>
              <a:rPr lang="en-US" sz="2100" dirty="0" err="1">
                <a:latin typeface="Helvetica" charset="0"/>
                <a:ea typeface="Helvetica" charset="0"/>
                <a:cs typeface="Helvetica" charset="0"/>
              </a:rPr>
              <a:t>Pousson</a:t>
            </a:r>
            <a:r>
              <a:rPr lang="en-US" sz="2100" dirty="0">
                <a:latin typeface="Helvetica" charset="0"/>
                <a:ea typeface="Helvetica" charset="0"/>
                <a:cs typeface="Helvetica" charset="0"/>
              </a:rPr>
              <a:t>, Ph.D. </a:t>
            </a:r>
          </a:p>
          <a:p>
            <a:pPr>
              <a:spcBef>
                <a:spcPts val="756"/>
              </a:spcBef>
            </a:pPr>
            <a:r>
              <a:rPr lang="en-US" sz="2100" dirty="0" err="1">
                <a:latin typeface="Helvetica" charset="0"/>
                <a:ea typeface="Helvetica" charset="0"/>
                <a:cs typeface="Helvetica" charset="0"/>
              </a:rPr>
              <a:t>mark.pousson@slu.edu</a:t>
            </a:r>
            <a:endParaRPr lang="en-US" sz="2100" dirty="0">
              <a:latin typeface="Helvetica" charset="0"/>
              <a:ea typeface="Helvetica" charset="0"/>
              <a:cs typeface="Helvetica" charset="0"/>
            </a:endParaRPr>
          </a:p>
          <a:p>
            <a:pPr algn="ctr">
              <a:spcBef>
                <a:spcPts val="756"/>
              </a:spcBef>
            </a:pPr>
            <a:endParaRPr lang="en-US" sz="2100" dirty="0">
              <a:latin typeface="Helvetica" charset="0"/>
              <a:ea typeface="Helvetica" charset="0"/>
              <a:cs typeface="Helvetica" charset="0"/>
            </a:endParaRPr>
          </a:p>
          <a:p>
            <a:endParaRPr lang="en-US" sz="2000" dirty="0">
              <a:latin typeface="Arial" pitchFamily="34" charset="0"/>
              <a:cs typeface="Arial" pitchFamily="34" charset="0"/>
            </a:endParaRPr>
          </a:p>
        </p:txBody>
      </p:sp>
      <p:sp>
        <p:nvSpPr>
          <p:cNvPr id="32" name="Text Box 7"/>
          <p:cNvSpPr txBox="1">
            <a:spLocks noChangeArrowheads="1"/>
          </p:cNvSpPr>
          <p:nvPr/>
        </p:nvSpPr>
        <p:spPr bwMode="auto">
          <a:xfrm>
            <a:off x="24483013" y="5290011"/>
            <a:ext cx="7888173" cy="315322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nchor="t" anchorCtr="0"/>
          <a:lstStyle>
            <a:lvl1pPr>
              <a:tabLst>
                <a:tab pos="500063" algn="l"/>
              </a:tabLst>
              <a:defRPr sz="2400">
                <a:solidFill>
                  <a:schemeClr val="tx1"/>
                </a:solidFill>
                <a:latin typeface="Times New Roman" pitchFamily="18" charset="0"/>
              </a:defRPr>
            </a:lvl1pPr>
            <a:lvl2pPr>
              <a:tabLst>
                <a:tab pos="500063" algn="l"/>
              </a:tabLst>
              <a:defRPr sz="2400">
                <a:solidFill>
                  <a:schemeClr val="tx1"/>
                </a:solidFill>
                <a:latin typeface="Times New Roman" pitchFamily="18" charset="0"/>
              </a:defRPr>
            </a:lvl2pPr>
            <a:lvl3pPr>
              <a:tabLst>
                <a:tab pos="500063" algn="l"/>
              </a:tabLst>
              <a:defRPr sz="2400">
                <a:solidFill>
                  <a:schemeClr val="tx1"/>
                </a:solidFill>
                <a:latin typeface="Times New Roman" pitchFamily="18" charset="0"/>
              </a:defRPr>
            </a:lvl3pPr>
            <a:lvl4pPr>
              <a:tabLst>
                <a:tab pos="500063" algn="l"/>
              </a:tabLst>
              <a:defRPr sz="2400">
                <a:solidFill>
                  <a:schemeClr val="tx1"/>
                </a:solidFill>
                <a:latin typeface="Times New Roman" pitchFamily="18" charset="0"/>
              </a:defRPr>
            </a:lvl4pPr>
            <a:lvl5pPr>
              <a:tabLst>
                <a:tab pos="500063" algn="l"/>
              </a:tabLst>
              <a:defRPr sz="2400">
                <a:solidFill>
                  <a:schemeClr val="tx1"/>
                </a:solidFill>
                <a:latin typeface="Times New Roman" pitchFamily="18" charset="0"/>
              </a:defRPr>
            </a:lvl5pPr>
            <a:lvl6pPr fontAlgn="base">
              <a:spcBef>
                <a:spcPct val="0"/>
              </a:spcBef>
              <a:spcAft>
                <a:spcPct val="0"/>
              </a:spcAft>
              <a:tabLst>
                <a:tab pos="500063" algn="l"/>
              </a:tabLst>
              <a:defRPr sz="2400">
                <a:solidFill>
                  <a:schemeClr val="tx1"/>
                </a:solidFill>
                <a:latin typeface="Times New Roman" pitchFamily="18" charset="0"/>
              </a:defRPr>
            </a:lvl6pPr>
            <a:lvl7pPr fontAlgn="base">
              <a:spcBef>
                <a:spcPct val="0"/>
              </a:spcBef>
              <a:spcAft>
                <a:spcPct val="0"/>
              </a:spcAft>
              <a:tabLst>
                <a:tab pos="500063" algn="l"/>
              </a:tabLst>
              <a:defRPr sz="2400">
                <a:solidFill>
                  <a:schemeClr val="tx1"/>
                </a:solidFill>
                <a:latin typeface="Times New Roman" pitchFamily="18" charset="0"/>
              </a:defRPr>
            </a:lvl7pPr>
            <a:lvl8pPr fontAlgn="base">
              <a:spcBef>
                <a:spcPct val="0"/>
              </a:spcBef>
              <a:spcAft>
                <a:spcPct val="0"/>
              </a:spcAft>
              <a:tabLst>
                <a:tab pos="500063" algn="l"/>
              </a:tabLst>
              <a:defRPr sz="2400">
                <a:solidFill>
                  <a:schemeClr val="tx1"/>
                </a:solidFill>
                <a:latin typeface="Times New Roman" pitchFamily="18" charset="0"/>
              </a:defRPr>
            </a:lvl8pPr>
            <a:lvl9pPr fontAlgn="base">
              <a:spcBef>
                <a:spcPct val="0"/>
              </a:spcBef>
              <a:spcAft>
                <a:spcPct val="0"/>
              </a:spcAft>
              <a:tabLst>
                <a:tab pos="500063" algn="l"/>
              </a:tabLst>
              <a:defRPr sz="2400">
                <a:solidFill>
                  <a:schemeClr val="tx1"/>
                </a:solidFill>
                <a:latin typeface="Times New Roman" pitchFamily="18" charset="0"/>
              </a:defRPr>
            </a:lvl9pPr>
          </a:lstStyle>
          <a:p>
            <a:r>
              <a:rPr lang="en-US" sz="2000" b="1" dirty="0">
                <a:latin typeface="Helvetica" charset="0"/>
                <a:ea typeface="Helvetica" charset="0"/>
                <a:cs typeface="Helvetica" charset="0"/>
              </a:rPr>
              <a:t>Reliability</a:t>
            </a:r>
            <a:r>
              <a:rPr lang="en-US" sz="2000" dirty="0">
                <a:latin typeface="Helvetica" charset="0"/>
                <a:ea typeface="Helvetica" charset="0"/>
                <a:cs typeface="Helvetica" charset="0"/>
              </a:rPr>
              <a:t>: In the current study, reliability analysis (internal consistency) revealed a Cronbach’s alpha coefficient was 0.659.</a:t>
            </a:r>
          </a:p>
          <a:p>
            <a:pPr marL="0" lvl="1"/>
            <a:r>
              <a:rPr lang="en-US" sz="2000" dirty="0">
                <a:latin typeface="Helvetica" charset="0"/>
                <a:ea typeface="Helvetica" charset="0"/>
                <a:cs typeface="Helvetica" charset="0"/>
              </a:rPr>
              <a:t>There was weak correlation between thoughts of people with disabilities and disability knowledge that do not reach significance. </a:t>
            </a:r>
            <a:r>
              <a:rPr lang="en-US" sz="2000" b="1" dirty="0">
                <a:latin typeface="Helvetica" charset="0"/>
                <a:ea typeface="Helvetica" charset="0"/>
                <a:cs typeface="Helvetica" charset="0"/>
              </a:rPr>
              <a:t>Limitation:  </a:t>
            </a:r>
            <a:r>
              <a:rPr lang="en-US" sz="2000" dirty="0">
                <a:latin typeface="Helvetica" charset="0"/>
                <a:ea typeface="Helvetica" charset="0"/>
                <a:cs typeface="Helvetica" charset="0"/>
              </a:rPr>
              <a:t>The correlation between thoughts of people with disabilities and disability knowledge showed weak and do not reach significance. The correlation among variables showed weak to moderate that indicated student’s attitudes towards inclusion of people with disabilities. </a:t>
            </a:r>
          </a:p>
          <a:p>
            <a:pPr marL="0" lvl="1"/>
            <a:endParaRPr lang="en-US" sz="2000" dirty="0"/>
          </a:p>
          <a:p>
            <a:pPr marL="0" lvl="1"/>
            <a:endParaRPr lang="en-US" sz="2000" dirty="0">
              <a:latin typeface="Helvetica" charset="0"/>
              <a:ea typeface="Helvetica" charset="0"/>
              <a:cs typeface="Helvetica" charset="0"/>
            </a:endParaRPr>
          </a:p>
          <a:p>
            <a:endParaRPr lang="en-US" sz="2000" b="1" dirty="0">
              <a:latin typeface="Helvetica" charset="0"/>
              <a:ea typeface="Helvetica" charset="0"/>
              <a:cs typeface="Helvetica" charset="0"/>
            </a:endParaRPr>
          </a:p>
        </p:txBody>
      </p:sp>
      <p:sp>
        <p:nvSpPr>
          <p:cNvPr id="4" name="Rectangle 3"/>
          <p:cNvSpPr/>
          <p:nvPr/>
        </p:nvSpPr>
        <p:spPr>
          <a:xfrm>
            <a:off x="24671916" y="17098592"/>
            <a:ext cx="7643771" cy="2800767"/>
          </a:xfrm>
          <a:prstGeom prst="rect">
            <a:avLst/>
          </a:prstGeom>
        </p:spPr>
        <p:txBody>
          <a:bodyPr wrap="square">
            <a:spAutoFit/>
          </a:bodyPr>
          <a:lstStyle/>
          <a:p>
            <a:r>
              <a:rPr lang="en-US" sz="1400" dirty="0"/>
              <a:t>Hong, B. S. (2015). Qualitative Analysis of the Barriers College Students With</a:t>
            </a:r>
          </a:p>
          <a:p>
            <a:pPr lvl="1"/>
            <a:r>
              <a:rPr lang="en-US" sz="1400" dirty="0"/>
              <a:t>Disabilities Experience in Higher Education. </a:t>
            </a:r>
            <a:r>
              <a:rPr lang="en-US" sz="1400" i="1" dirty="0"/>
              <a:t>Journal Of College Student Development</a:t>
            </a:r>
            <a:r>
              <a:rPr lang="en-US" sz="1400" dirty="0"/>
              <a:t>, (3), 209. </a:t>
            </a:r>
          </a:p>
          <a:p>
            <a:r>
              <a:rPr lang="en-US" sz="1400" dirty="0"/>
              <a:t>Myers, K. (2009). A new vision for disability education: Moving on</a:t>
            </a:r>
          </a:p>
          <a:p>
            <a:r>
              <a:rPr lang="en-US" sz="1400" dirty="0"/>
              <a:t>     from the add-on. About Campus, 14(5), 15–21. </a:t>
            </a:r>
          </a:p>
          <a:p>
            <a:r>
              <a:rPr lang="en-US" sz="1400" dirty="0" err="1"/>
              <a:t>Raosoft</a:t>
            </a:r>
            <a:r>
              <a:rPr lang="en-US" sz="1400" dirty="0"/>
              <a:t>. (2017). Sample size calculator. Retrieved from</a:t>
            </a:r>
          </a:p>
          <a:p>
            <a:pPr lvl="1"/>
            <a:r>
              <a:rPr lang="en-US" sz="1400" dirty="0">
                <a:hlinkClick r:id="rId7"/>
              </a:rPr>
              <a:t>http://www.raosoft.com/samplesize.html</a:t>
            </a:r>
            <a:endParaRPr lang="en-US" sz="1400" dirty="0"/>
          </a:p>
          <a:p>
            <a:r>
              <a:rPr lang="en-US" sz="1400" dirty="0" err="1"/>
              <a:t>Tinklin</a:t>
            </a:r>
            <a:r>
              <a:rPr lang="en-US" sz="1400" dirty="0"/>
              <a:t>, T., Riddell*, S., &amp; Wilson, A. (2004). Policy and provision for disabled students in higher </a:t>
            </a:r>
          </a:p>
          <a:p>
            <a:pPr lvl="1"/>
            <a:r>
              <a:rPr lang="en-US" sz="1400" dirty="0"/>
              <a:t>education in Scotland and England: the current state of play. </a:t>
            </a:r>
            <a:r>
              <a:rPr lang="en-US" sz="1400" i="1" dirty="0"/>
              <a:t>Studies in Higher Education</a:t>
            </a:r>
            <a:r>
              <a:rPr lang="en-US" sz="1400" dirty="0"/>
              <a:t>, </a:t>
            </a:r>
            <a:r>
              <a:rPr lang="en-US" sz="1400" i="1" dirty="0"/>
              <a:t>29</a:t>
            </a:r>
            <a:r>
              <a:rPr lang="en-US" sz="1400" dirty="0"/>
              <a:t>(5), 637-657. </a:t>
            </a:r>
          </a:p>
          <a:p>
            <a:endParaRPr lang="en-US" sz="1600" dirty="0"/>
          </a:p>
          <a:p>
            <a:pPr lvl="2"/>
            <a:endParaRPr lang="en-US" dirty="0"/>
          </a:p>
        </p:txBody>
      </p:sp>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625061" y="13166282"/>
            <a:ext cx="5440679" cy="6217918"/>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23802" y="9237259"/>
            <a:ext cx="7650494" cy="2897914"/>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2555" y="757339"/>
            <a:ext cx="6202166" cy="3891905"/>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3612</TotalTime>
  <Words>990</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Hisako Matsuo</cp:lastModifiedBy>
  <cp:revision>532</cp:revision>
  <cp:lastPrinted>2014-04-04T19:24:58Z</cp:lastPrinted>
  <dcterms:created xsi:type="dcterms:W3CDTF">2000-07-07T15:10:51Z</dcterms:created>
  <dcterms:modified xsi:type="dcterms:W3CDTF">2019-11-25T20:41:55Z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