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47548800" cy="38404800"/>
  <p:notesSz cx="6858000" cy="9144000"/>
  <p:defaultTextStyle>
    <a:defPPr>
      <a:defRPr lang="en-US"/>
    </a:defPPr>
    <a:lvl1pPr algn="l" rtl="0" eaLnBrk="0" fontAlgn="base" hangingPunct="0">
      <a:spcBef>
        <a:spcPct val="0"/>
      </a:spcBef>
      <a:spcAft>
        <a:spcPct val="0"/>
      </a:spcAft>
      <a:defRPr sz="32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tx1"/>
        </a:solidFill>
        <a:latin typeface="Times New Roman" panose="02020603050405020304" pitchFamily="18" charset="0"/>
        <a:ea typeface="+mn-ea"/>
        <a:cs typeface="+mn-cs"/>
      </a:defRPr>
    </a:lvl5pPr>
    <a:lvl6pPr marL="2286000" algn="l" defTabSz="914400" rtl="0" eaLnBrk="1" latinLnBrk="0" hangingPunct="1">
      <a:defRPr sz="3200" kern="1200">
        <a:solidFill>
          <a:schemeClr val="tx1"/>
        </a:solidFill>
        <a:latin typeface="Times New Roman" panose="02020603050405020304" pitchFamily="18" charset="0"/>
        <a:ea typeface="+mn-ea"/>
        <a:cs typeface="+mn-cs"/>
      </a:defRPr>
    </a:lvl6pPr>
    <a:lvl7pPr marL="2743200" algn="l" defTabSz="914400" rtl="0" eaLnBrk="1" latinLnBrk="0" hangingPunct="1">
      <a:defRPr sz="3200" kern="1200">
        <a:solidFill>
          <a:schemeClr val="tx1"/>
        </a:solidFill>
        <a:latin typeface="Times New Roman" panose="02020603050405020304" pitchFamily="18" charset="0"/>
        <a:ea typeface="+mn-ea"/>
        <a:cs typeface="+mn-cs"/>
      </a:defRPr>
    </a:lvl7pPr>
    <a:lvl8pPr marL="3200400" algn="l" defTabSz="914400" rtl="0" eaLnBrk="1" latinLnBrk="0" hangingPunct="1">
      <a:defRPr sz="3200" kern="1200">
        <a:solidFill>
          <a:schemeClr val="tx1"/>
        </a:solidFill>
        <a:latin typeface="Times New Roman" panose="02020603050405020304" pitchFamily="18" charset="0"/>
        <a:ea typeface="+mn-ea"/>
        <a:cs typeface="+mn-cs"/>
      </a:defRPr>
    </a:lvl8pPr>
    <a:lvl9pPr marL="3657600" algn="l" defTabSz="914400" rtl="0" eaLnBrk="1" latinLnBrk="0" hangingPunct="1">
      <a:defRPr sz="32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xmlns="">
        <p15:guide id="1" orient="horz" pos="11664">
          <p15:clr>
            <a:srgbClr val="A4A3A4"/>
          </p15:clr>
        </p15:guide>
        <p15:guide id="2" pos="9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4605E0-ABBD-5DC1-5BAE-F99859761888}" v="585" dt="2019-12-08T21:23:56.664"/>
    <p1510:client id="{3366C90E-2EB6-445D-A5FD-DCF416F1054D}" v="104" dt="2019-12-10T15:21:33.688"/>
    <p1510:client id="{353CDC4C-114B-7322-70FE-5A247FBE88DB}" v="128" dt="2019-12-09T01:58:40.364"/>
    <p1510:client id="{3E60CAF9-7E6F-C454-819C-1C69360EB808}" v="1" dt="2019-12-08T15:51:12.176"/>
    <p1510:client id="{44E9FA23-91CB-4455-8C45-174F0C90E8C5}" v="495" dt="2019-12-08T21:09:47.048"/>
    <p1510:client id="{62ADCF0F-B76F-5B74-43B2-4F22924E8776}" v="1462" dt="2019-12-08T22:46:39.225"/>
    <p1510:client id="{75B56F73-8075-C8DA-0507-A9688AC3DCE8}" v="1" dt="2019-12-08T21:10:33.338"/>
    <p1510:client id="{F14CE851-3451-3964-7B95-9C41B19C14EE}" v="312" dt="2019-12-09T01:12:37.8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2" autoAdjust="0"/>
    <p:restoredTop sz="93625" autoAdjust="0"/>
  </p:normalViewPr>
  <p:slideViewPr>
    <p:cSldViewPr>
      <p:cViewPr>
        <p:scale>
          <a:sx n="25" d="100"/>
          <a:sy n="25" d="100"/>
        </p:scale>
        <p:origin x="-276" y="1386"/>
      </p:cViewPr>
      <p:guideLst>
        <p:guide orient="horz" pos="11664"/>
        <p:guide pos="984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lcolm Townes" userId="S::malcolm.townes@slu.edu::e4b7405f-1ee2-43f5-9b7b-1830faab18c4" providerId="AD" clId="Web-{154605E0-ABBD-5DC1-5BAE-F99859761888}"/>
    <pc:docChg chg="modSld">
      <pc:chgData name="Malcolm Townes" userId="S::malcolm.townes@slu.edu::e4b7405f-1ee2-43f5-9b7b-1830faab18c4" providerId="AD" clId="Web-{154605E0-ABBD-5DC1-5BAE-F99859761888}" dt="2019-12-08T21:23:56.664" v="539"/>
      <pc:docMkLst>
        <pc:docMk/>
      </pc:docMkLst>
      <pc:sldChg chg="addSp delSp modSp">
        <pc:chgData name="Malcolm Townes" userId="S::malcolm.townes@slu.edu::e4b7405f-1ee2-43f5-9b7b-1830faab18c4" providerId="AD" clId="Web-{154605E0-ABBD-5DC1-5BAE-F99859761888}" dt="2019-12-08T21:23:56.664" v="539"/>
        <pc:sldMkLst>
          <pc:docMk/>
          <pc:sldMk cId="0" sldId="256"/>
        </pc:sldMkLst>
        <pc:spChg chg="mod">
          <ac:chgData name="Malcolm Townes" userId="S::malcolm.townes@slu.edu::e4b7405f-1ee2-43f5-9b7b-1830faab18c4" providerId="AD" clId="Web-{154605E0-ABBD-5DC1-5BAE-F99859761888}" dt="2019-12-08T21:15:55.523" v="26" actId="20577"/>
          <ac:spMkLst>
            <pc:docMk/>
            <pc:sldMk cId="0" sldId="256"/>
            <ac:spMk id="27" creationId="{C6426C0D-ECCC-4C6F-9EFF-8BE0B95E38F5}"/>
          </ac:spMkLst>
        </pc:spChg>
        <pc:spChg chg="mod">
          <ac:chgData name="Malcolm Townes" userId="S::malcolm.townes@slu.edu::e4b7405f-1ee2-43f5-9b7b-1830faab18c4" providerId="AD" clId="Web-{154605E0-ABBD-5DC1-5BAE-F99859761888}" dt="2019-12-08T21:14:10.492" v="15" actId="1076"/>
          <ac:spMkLst>
            <pc:docMk/>
            <pc:sldMk cId="0" sldId="256"/>
            <ac:spMk id="30" creationId="{DAA12E13-3726-004C-9BAC-F2E6D87FAF63}"/>
          </ac:spMkLst>
        </pc:spChg>
        <pc:spChg chg="add">
          <ac:chgData name="Malcolm Townes" userId="S::malcolm.townes@slu.edu::e4b7405f-1ee2-43f5-9b7b-1830faab18c4" providerId="AD" clId="Web-{154605E0-ABBD-5DC1-5BAE-F99859761888}" dt="2019-12-08T21:12:06.555" v="3"/>
          <ac:spMkLst>
            <pc:docMk/>
            <pc:sldMk cId="0" sldId="256"/>
            <ac:spMk id="50" creationId="{C766E12F-480B-45E8-9830-48C75E01BA80}"/>
          </ac:spMkLst>
        </pc:spChg>
        <pc:spChg chg="add">
          <ac:chgData name="Malcolm Townes" userId="S::malcolm.townes@slu.edu::e4b7405f-1ee2-43f5-9b7b-1830faab18c4" providerId="AD" clId="Web-{154605E0-ABBD-5DC1-5BAE-F99859761888}" dt="2019-12-08T21:12:06.555" v="3"/>
          <ac:spMkLst>
            <pc:docMk/>
            <pc:sldMk cId="0" sldId="256"/>
            <ac:spMk id="51" creationId="{13DFA0C6-2F5F-4671-AA26-C7B29462465B}"/>
          </ac:spMkLst>
        </pc:spChg>
        <pc:spChg chg="add">
          <ac:chgData name="Malcolm Townes" userId="S::malcolm.townes@slu.edu::e4b7405f-1ee2-43f5-9b7b-1830faab18c4" providerId="AD" clId="Web-{154605E0-ABBD-5DC1-5BAE-F99859761888}" dt="2019-12-08T21:12:06.555" v="3"/>
          <ac:spMkLst>
            <pc:docMk/>
            <pc:sldMk cId="0" sldId="256"/>
            <ac:spMk id="52" creationId="{F26D985E-9461-4665-B5EB-439ADE257A88}"/>
          </ac:spMkLst>
        </pc:spChg>
        <pc:spChg chg="add mod">
          <ac:chgData name="Malcolm Townes" userId="S::malcolm.townes@slu.edu::e4b7405f-1ee2-43f5-9b7b-1830faab18c4" providerId="AD" clId="Web-{154605E0-ABBD-5DC1-5BAE-F99859761888}" dt="2019-12-08T21:22:23.305" v="536" actId="20577"/>
          <ac:spMkLst>
            <pc:docMk/>
            <pc:sldMk cId="0" sldId="256"/>
            <ac:spMk id="56" creationId="{50C71406-51E8-42B2-AF3E-2A5ED71EA9F8}"/>
          </ac:spMkLst>
        </pc:spChg>
        <pc:grpChg chg="del mod">
          <ac:chgData name="Malcolm Townes" userId="S::malcolm.townes@slu.edu::e4b7405f-1ee2-43f5-9b7b-1830faab18c4" providerId="AD" clId="Web-{154605E0-ABBD-5DC1-5BAE-F99859761888}" dt="2019-12-08T21:11:33.992" v="2"/>
          <ac:grpSpMkLst>
            <pc:docMk/>
            <pc:sldMk cId="0" sldId="256"/>
            <ac:grpSpMk id="29" creationId="{E82E4054-D3C8-448E-AEB3-BAFCC297F352}"/>
          </ac:grpSpMkLst>
        </pc:grpChg>
        <pc:grpChg chg="mod">
          <ac:chgData name="Malcolm Townes" userId="S::malcolm.townes@slu.edu::e4b7405f-1ee2-43f5-9b7b-1830faab18c4" providerId="AD" clId="Web-{154605E0-ABBD-5DC1-5BAE-F99859761888}" dt="2019-12-08T21:13:29.336" v="7" actId="1076"/>
          <ac:grpSpMkLst>
            <pc:docMk/>
            <pc:sldMk cId="0" sldId="256"/>
            <ac:grpSpMk id="31" creationId="{0F33343F-F83D-462A-9C3C-55070D17BF14}"/>
          </ac:grpSpMkLst>
        </pc:grpChg>
        <pc:grpChg chg="mod">
          <ac:chgData name="Malcolm Townes" userId="S::malcolm.townes@slu.edu::e4b7405f-1ee2-43f5-9b7b-1830faab18c4" providerId="AD" clId="Web-{154605E0-ABBD-5DC1-5BAE-F99859761888}" dt="2019-12-08T21:13:29.633" v="9" actId="1076"/>
          <ac:grpSpMkLst>
            <pc:docMk/>
            <pc:sldMk cId="0" sldId="256"/>
            <ac:grpSpMk id="33" creationId="{B6404683-205C-42DC-AC09-6D3CC965477D}"/>
          </ac:grpSpMkLst>
        </pc:grpChg>
        <pc:grpChg chg="add mod">
          <ac:chgData name="Malcolm Townes" userId="S::malcolm.townes@slu.edu::e4b7405f-1ee2-43f5-9b7b-1830faab18c4" providerId="AD" clId="Web-{154605E0-ABBD-5DC1-5BAE-F99859761888}" dt="2019-12-08T21:12:43.680" v="5" actId="1076"/>
          <ac:grpSpMkLst>
            <pc:docMk/>
            <pc:sldMk cId="0" sldId="256"/>
            <ac:grpSpMk id="48" creationId="{C730263A-5688-4F1C-80EE-04309CDFFA09}"/>
          </ac:grpSpMkLst>
        </pc:grpChg>
        <pc:picChg chg="mod">
          <ac:chgData name="Malcolm Townes" userId="S::malcolm.townes@slu.edu::e4b7405f-1ee2-43f5-9b7b-1830faab18c4" providerId="AD" clId="Web-{154605E0-ABBD-5DC1-5BAE-F99859761888}" dt="2019-12-08T21:22:34.774" v="538" actId="14100"/>
          <ac:picMkLst>
            <pc:docMk/>
            <pc:sldMk cId="0" sldId="256"/>
            <ac:picMk id="6" creationId="{0E5FC948-D022-4164-B4F2-E8327637B07E}"/>
          </ac:picMkLst>
        </pc:picChg>
        <pc:picChg chg="add mod">
          <ac:chgData name="Malcolm Townes" userId="S::malcolm.townes@slu.edu::e4b7405f-1ee2-43f5-9b7b-1830faab18c4" providerId="AD" clId="Web-{154605E0-ABBD-5DC1-5BAE-F99859761888}" dt="2019-12-08T21:23:56.664" v="539"/>
          <ac:picMkLst>
            <pc:docMk/>
            <pc:sldMk cId="0" sldId="256"/>
            <ac:picMk id="7" creationId="{211ACF25-3AF5-4F0B-95D5-E46A43E0D75D}"/>
          </ac:picMkLst>
        </pc:picChg>
        <pc:picChg chg="mod">
          <ac:chgData name="Malcolm Townes" userId="S::malcolm.townes@slu.edu::e4b7405f-1ee2-43f5-9b7b-1830faab18c4" providerId="AD" clId="Web-{154605E0-ABBD-5DC1-5BAE-F99859761888}" dt="2019-12-08T21:13:29.476" v="8" actId="1076"/>
          <ac:picMkLst>
            <pc:docMk/>
            <pc:sldMk cId="0" sldId="256"/>
            <ac:picMk id="32" creationId="{0F25F84F-1E0A-4C15-8F87-39C2947AE15E}"/>
          </ac:picMkLst>
        </pc:picChg>
        <pc:picChg chg="add">
          <ac:chgData name="Malcolm Townes" userId="S::malcolm.townes@slu.edu::e4b7405f-1ee2-43f5-9b7b-1830faab18c4" providerId="AD" clId="Web-{154605E0-ABBD-5DC1-5BAE-F99859761888}" dt="2019-12-08T21:12:06.555" v="3"/>
          <ac:picMkLst>
            <pc:docMk/>
            <pc:sldMk cId="0" sldId="256"/>
            <ac:picMk id="49" creationId="{21C39D69-5A65-45B7-A541-73493684A0A6}"/>
          </ac:picMkLst>
        </pc:picChg>
        <pc:cxnChg chg="mod">
          <ac:chgData name="Malcolm Townes" userId="S::malcolm.townes@slu.edu::e4b7405f-1ee2-43f5-9b7b-1830faab18c4" providerId="AD" clId="Web-{154605E0-ABBD-5DC1-5BAE-F99859761888}" dt="2019-12-08T21:11:33.992" v="2"/>
          <ac:cxnSpMkLst>
            <pc:docMk/>
            <pc:sldMk cId="0" sldId="256"/>
            <ac:cxnSpMk id="45" creationId="{28870A7D-B100-4667-A513-2855AA74808A}"/>
          </ac:cxnSpMkLst>
        </pc:cxnChg>
        <pc:cxnChg chg="mod">
          <ac:chgData name="Malcolm Townes" userId="S::malcolm.townes@slu.edu::e4b7405f-1ee2-43f5-9b7b-1830faab18c4" providerId="AD" clId="Web-{154605E0-ABBD-5DC1-5BAE-F99859761888}" dt="2019-12-08T21:11:33.992" v="2"/>
          <ac:cxnSpMkLst>
            <pc:docMk/>
            <pc:sldMk cId="0" sldId="256"/>
            <ac:cxnSpMk id="46" creationId="{843D470F-41A2-4123-8412-A506A9CF414C}"/>
          </ac:cxnSpMkLst>
        </pc:cxnChg>
        <pc:cxnChg chg="mod">
          <ac:chgData name="Malcolm Townes" userId="S::malcolm.townes@slu.edu::e4b7405f-1ee2-43f5-9b7b-1830faab18c4" providerId="AD" clId="Web-{154605E0-ABBD-5DC1-5BAE-F99859761888}" dt="2019-12-08T21:11:33.992" v="2"/>
          <ac:cxnSpMkLst>
            <pc:docMk/>
            <pc:sldMk cId="0" sldId="256"/>
            <ac:cxnSpMk id="47" creationId="{4E9635C2-CA74-4052-B664-357E7023E5B7}"/>
          </ac:cxnSpMkLst>
        </pc:cxnChg>
        <pc:cxnChg chg="add">
          <ac:chgData name="Malcolm Townes" userId="S::malcolm.townes@slu.edu::e4b7405f-1ee2-43f5-9b7b-1830faab18c4" providerId="AD" clId="Web-{154605E0-ABBD-5DC1-5BAE-F99859761888}" dt="2019-12-08T21:12:06.555" v="3"/>
          <ac:cxnSpMkLst>
            <pc:docMk/>
            <pc:sldMk cId="0" sldId="256"/>
            <ac:cxnSpMk id="53" creationId="{6D9A9053-9768-4CF1-A483-4503CC171B25}"/>
          </ac:cxnSpMkLst>
        </pc:cxnChg>
        <pc:cxnChg chg="add mod">
          <ac:chgData name="Malcolm Townes" userId="S::malcolm.townes@slu.edu::e4b7405f-1ee2-43f5-9b7b-1830faab18c4" providerId="AD" clId="Web-{154605E0-ABBD-5DC1-5BAE-F99859761888}" dt="2019-12-08T21:23:56.664" v="539"/>
          <ac:cxnSpMkLst>
            <pc:docMk/>
            <pc:sldMk cId="0" sldId="256"/>
            <ac:cxnSpMk id="54" creationId="{9F76BB00-BB94-4921-A86F-2F01B686DD47}"/>
          </ac:cxnSpMkLst>
        </pc:cxnChg>
        <pc:cxnChg chg="add mod">
          <ac:chgData name="Malcolm Townes" userId="S::malcolm.townes@slu.edu::e4b7405f-1ee2-43f5-9b7b-1830faab18c4" providerId="AD" clId="Web-{154605E0-ABBD-5DC1-5BAE-F99859761888}" dt="2019-12-08T21:22:34.774" v="538" actId="14100"/>
          <ac:cxnSpMkLst>
            <pc:docMk/>
            <pc:sldMk cId="0" sldId="256"/>
            <ac:cxnSpMk id="55" creationId="{2DB1F8E8-38F5-47E4-ADAD-6E11B3F1753D}"/>
          </ac:cxnSpMkLst>
        </pc:cxnChg>
      </pc:sldChg>
    </pc:docChg>
  </pc:docChgLst>
  <pc:docChgLst>
    <pc:chgData name="Malcolm Townes" userId="S::malcolm.townes@slu.edu::e4b7405f-1ee2-43f5-9b7b-1830faab18c4" providerId="AD" clId="Web-{75B56F73-8075-C8DA-0507-A9688AC3DCE8}"/>
    <pc:docChg chg="modSld">
      <pc:chgData name="Malcolm Townes" userId="S::malcolm.townes@slu.edu::e4b7405f-1ee2-43f5-9b7b-1830faab18c4" providerId="AD" clId="Web-{75B56F73-8075-C8DA-0507-A9688AC3DCE8}" dt="2019-12-08T21:10:33.338" v="0"/>
      <pc:docMkLst>
        <pc:docMk/>
      </pc:docMkLst>
      <pc:sldChg chg="addSp modSp">
        <pc:chgData name="Malcolm Townes" userId="S::malcolm.townes@slu.edu::e4b7405f-1ee2-43f5-9b7b-1830faab18c4" providerId="AD" clId="Web-{75B56F73-8075-C8DA-0507-A9688AC3DCE8}" dt="2019-12-08T21:10:33.338" v="0"/>
        <pc:sldMkLst>
          <pc:docMk/>
          <pc:sldMk cId="0" sldId="256"/>
        </pc:sldMkLst>
        <pc:picChg chg="add mod">
          <ac:chgData name="Malcolm Townes" userId="S::malcolm.townes@slu.edu::e4b7405f-1ee2-43f5-9b7b-1830faab18c4" providerId="AD" clId="Web-{75B56F73-8075-C8DA-0507-A9688AC3DCE8}" dt="2019-12-08T21:10:33.338" v="0"/>
          <ac:picMkLst>
            <pc:docMk/>
            <pc:sldMk cId="0" sldId="256"/>
            <ac:picMk id="6" creationId="{0E5FC948-D022-4164-B4F2-E8327637B07E}"/>
          </ac:picMkLst>
        </pc:picChg>
        <pc:cxnChg chg="mod">
          <ac:chgData name="Malcolm Townes" userId="S::malcolm.townes@slu.edu::e4b7405f-1ee2-43f5-9b7b-1830faab18c4" providerId="AD" clId="Web-{75B56F73-8075-C8DA-0507-A9688AC3DCE8}" dt="2019-12-08T21:10:33.338" v="0"/>
          <ac:cxnSpMkLst>
            <pc:docMk/>
            <pc:sldMk cId="0" sldId="256"/>
            <ac:cxnSpMk id="46" creationId="{843D470F-41A2-4123-8412-A506A9CF414C}"/>
          </ac:cxnSpMkLst>
        </pc:cxnChg>
        <pc:cxnChg chg="mod">
          <ac:chgData name="Malcolm Townes" userId="S::malcolm.townes@slu.edu::e4b7405f-1ee2-43f5-9b7b-1830faab18c4" providerId="AD" clId="Web-{75B56F73-8075-C8DA-0507-A9688AC3DCE8}" dt="2019-12-08T21:10:33.338" v="0"/>
          <ac:cxnSpMkLst>
            <pc:docMk/>
            <pc:sldMk cId="0" sldId="256"/>
            <ac:cxnSpMk id="47" creationId="{4E9635C2-CA74-4052-B664-357E7023E5B7}"/>
          </ac:cxnSpMkLst>
        </pc:cxnChg>
      </pc:sldChg>
    </pc:docChg>
  </pc:docChgLst>
  <pc:docChgLst>
    <pc:chgData name="Ferris, Dan" userId="S::dan.ferris_wustl.edu#ext#@sluedu.onmicrosoft.com::0aaefe8c-eccd-4919-bf3d-5d9ff840d41e" providerId="AD" clId="Web-{3366C90E-2EB6-445D-A5FD-DCF416F1054D}"/>
    <pc:docChg chg="modSld">
      <pc:chgData name="Ferris, Dan" userId="S::dan.ferris_wustl.edu#ext#@sluedu.onmicrosoft.com::0aaefe8c-eccd-4919-bf3d-5d9ff840d41e" providerId="AD" clId="Web-{3366C90E-2EB6-445D-A5FD-DCF416F1054D}" dt="2019-12-10T15:21:32.875" v="99" actId="20577"/>
      <pc:docMkLst>
        <pc:docMk/>
      </pc:docMkLst>
      <pc:sldChg chg="addSp delSp modSp">
        <pc:chgData name="Ferris, Dan" userId="S::dan.ferris_wustl.edu#ext#@sluedu.onmicrosoft.com::0aaefe8c-eccd-4919-bf3d-5d9ff840d41e" providerId="AD" clId="Web-{3366C90E-2EB6-445D-A5FD-DCF416F1054D}" dt="2019-12-10T15:21:28.813" v="98" actId="20577"/>
        <pc:sldMkLst>
          <pc:docMk/>
          <pc:sldMk cId="0" sldId="256"/>
        </pc:sldMkLst>
        <pc:spChg chg="mod">
          <ac:chgData name="Ferris, Dan" userId="S::dan.ferris_wustl.edu#ext#@sluedu.onmicrosoft.com::0aaefe8c-eccd-4919-bf3d-5d9ff840d41e" providerId="AD" clId="Web-{3366C90E-2EB6-445D-A5FD-DCF416F1054D}" dt="2019-12-10T15:13:53.483" v="30" actId="1076"/>
          <ac:spMkLst>
            <pc:docMk/>
            <pc:sldMk cId="0" sldId="256"/>
            <ac:spMk id="4" creationId="{6DB85BBD-74AB-48B0-A396-6DB1842F4D95}"/>
          </ac:spMkLst>
        </pc:spChg>
        <pc:spChg chg="mod">
          <ac:chgData name="Ferris, Dan" userId="S::dan.ferris_wustl.edu#ext#@sluedu.onmicrosoft.com::0aaefe8c-eccd-4919-bf3d-5d9ff840d41e" providerId="AD" clId="Web-{3366C90E-2EB6-445D-A5FD-DCF416F1054D}" dt="2019-12-10T15:13:49.967" v="13" actId="1076"/>
          <ac:spMkLst>
            <pc:docMk/>
            <pc:sldMk cId="0" sldId="256"/>
            <ac:spMk id="12" creationId="{00000000-0000-0000-0000-000000000000}"/>
          </ac:spMkLst>
        </pc:spChg>
        <pc:spChg chg="mod">
          <ac:chgData name="Ferris, Dan" userId="S::dan.ferris_wustl.edu#ext#@sluedu.onmicrosoft.com::0aaefe8c-eccd-4919-bf3d-5d9ff840d41e" providerId="AD" clId="Web-{3366C90E-2EB6-445D-A5FD-DCF416F1054D}" dt="2019-12-10T15:13:50.608" v="16" actId="1076"/>
          <ac:spMkLst>
            <pc:docMk/>
            <pc:sldMk cId="0" sldId="256"/>
            <ac:spMk id="15" creationId="{00000000-0000-0000-0000-000000000000}"/>
          </ac:spMkLst>
        </pc:spChg>
        <pc:spChg chg="mod">
          <ac:chgData name="Ferris, Dan" userId="S::dan.ferris_wustl.edu#ext#@sluedu.onmicrosoft.com::0aaefe8c-eccd-4919-bf3d-5d9ff840d41e" providerId="AD" clId="Web-{3366C90E-2EB6-445D-A5FD-DCF416F1054D}" dt="2019-12-10T15:13:52.873" v="27" actId="1076"/>
          <ac:spMkLst>
            <pc:docMk/>
            <pc:sldMk cId="0" sldId="256"/>
            <ac:spMk id="20" creationId="{FC05FC3F-808F-43EB-B6F3-999EF9A159B9}"/>
          </ac:spMkLst>
        </pc:spChg>
        <pc:spChg chg="mod">
          <ac:chgData name="Ferris, Dan" userId="S::dan.ferris_wustl.edu#ext#@sluedu.onmicrosoft.com::0aaefe8c-eccd-4919-bf3d-5d9ff840d41e" providerId="AD" clId="Web-{3366C90E-2EB6-445D-A5FD-DCF416F1054D}" dt="2019-12-10T15:15:49.218" v="75" actId="14100"/>
          <ac:spMkLst>
            <pc:docMk/>
            <pc:sldMk cId="0" sldId="256"/>
            <ac:spMk id="22" creationId="{DAA12E13-3726-004C-9BAC-F2E6D87FAF63}"/>
          </ac:spMkLst>
        </pc:spChg>
        <pc:spChg chg="mod">
          <ac:chgData name="Ferris, Dan" userId="S::dan.ferris_wustl.edu#ext#@sluedu.onmicrosoft.com::0aaefe8c-eccd-4919-bf3d-5d9ff840d41e" providerId="AD" clId="Web-{3366C90E-2EB6-445D-A5FD-DCF416F1054D}" dt="2019-12-10T15:13:50.373" v="15" actId="1076"/>
          <ac:spMkLst>
            <pc:docMk/>
            <pc:sldMk cId="0" sldId="256"/>
            <ac:spMk id="26" creationId="{DAA12E13-3726-004C-9BAC-F2E6D87FAF63}"/>
          </ac:spMkLst>
        </pc:spChg>
        <pc:spChg chg="mod">
          <ac:chgData name="Ferris, Dan" userId="S::dan.ferris_wustl.edu#ext#@sluedu.onmicrosoft.com::0aaefe8c-eccd-4919-bf3d-5d9ff840d41e" providerId="AD" clId="Web-{3366C90E-2EB6-445D-A5FD-DCF416F1054D}" dt="2019-12-10T15:13:51.233" v="19" actId="1076"/>
          <ac:spMkLst>
            <pc:docMk/>
            <pc:sldMk cId="0" sldId="256"/>
            <ac:spMk id="27" creationId="{C6426C0D-ECCC-4C6F-9EFF-8BE0B95E38F5}"/>
          </ac:spMkLst>
        </pc:spChg>
        <pc:spChg chg="mod">
          <ac:chgData name="Ferris, Dan" userId="S::dan.ferris_wustl.edu#ext#@sluedu.onmicrosoft.com::0aaefe8c-eccd-4919-bf3d-5d9ff840d41e" providerId="AD" clId="Web-{3366C90E-2EB6-445D-A5FD-DCF416F1054D}" dt="2019-12-10T15:16:12.718" v="80" actId="1076"/>
          <ac:spMkLst>
            <pc:docMk/>
            <pc:sldMk cId="0" sldId="256"/>
            <ac:spMk id="28" creationId="{DAA12E13-3726-004C-9BAC-F2E6D87FAF63}"/>
          </ac:spMkLst>
        </pc:spChg>
        <pc:spChg chg="mod">
          <ac:chgData name="Ferris, Dan" userId="S::dan.ferris_wustl.edu#ext#@sluedu.onmicrosoft.com::0aaefe8c-eccd-4919-bf3d-5d9ff840d41e" providerId="AD" clId="Web-{3366C90E-2EB6-445D-A5FD-DCF416F1054D}" dt="2019-12-10T15:13:51.030" v="18" actId="1076"/>
          <ac:spMkLst>
            <pc:docMk/>
            <pc:sldMk cId="0" sldId="256"/>
            <ac:spMk id="30" creationId="{DAA12E13-3726-004C-9BAC-F2E6D87FAF63}"/>
          </ac:spMkLst>
        </pc:spChg>
        <pc:spChg chg="mod">
          <ac:chgData name="Ferris, Dan" userId="S::dan.ferris_wustl.edu#ext#@sluedu.onmicrosoft.com::0aaefe8c-eccd-4919-bf3d-5d9ff840d41e" providerId="AD" clId="Web-{3366C90E-2EB6-445D-A5FD-DCF416F1054D}" dt="2019-12-10T15:13:53.280" v="29" actId="1076"/>
          <ac:spMkLst>
            <pc:docMk/>
            <pc:sldMk cId="0" sldId="256"/>
            <ac:spMk id="41" creationId="{4DAB0759-6138-409E-9546-DFE6B05A3934}"/>
          </ac:spMkLst>
        </pc:spChg>
        <pc:spChg chg="add mod">
          <ac:chgData name="Ferris, Dan" userId="S::dan.ferris_wustl.edu#ext#@sluedu.onmicrosoft.com::0aaefe8c-eccd-4919-bf3d-5d9ff840d41e" providerId="AD" clId="Web-{3366C90E-2EB6-445D-A5FD-DCF416F1054D}" dt="2019-12-10T15:15:25.499" v="71" actId="14100"/>
          <ac:spMkLst>
            <pc:docMk/>
            <pc:sldMk cId="0" sldId="256"/>
            <ac:spMk id="44" creationId="{4CD678F4-67B3-4B74-8B2E-5C5D91A79820}"/>
          </ac:spMkLst>
        </pc:spChg>
        <pc:spChg chg="mod">
          <ac:chgData name="Ferris, Dan" userId="S::dan.ferris_wustl.edu#ext#@sluedu.onmicrosoft.com::0aaefe8c-eccd-4919-bf3d-5d9ff840d41e" providerId="AD" clId="Web-{3366C90E-2EB6-445D-A5FD-DCF416F1054D}" dt="2019-12-10T15:13:52.249" v="24" actId="1076"/>
          <ac:spMkLst>
            <pc:docMk/>
            <pc:sldMk cId="0" sldId="256"/>
            <ac:spMk id="56" creationId="{50C71406-51E8-42B2-AF3E-2A5ED71EA9F8}"/>
          </ac:spMkLst>
        </pc:spChg>
        <pc:spChg chg="mod">
          <ac:chgData name="Ferris, Dan" userId="S::dan.ferris_wustl.edu#ext#@sluedu.onmicrosoft.com::0aaefe8c-eccd-4919-bf3d-5d9ff840d41e" providerId="AD" clId="Web-{3366C90E-2EB6-445D-A5FD-DCF416F1054D}" dt="2019-12-10T15:16:26.077" v="82" actId="20577"/>
          <ac:spMkLst>
            <pc:docMk/>
            <pc:sldMk cId="0" sldId="256"/>
            <ac:spMk id="58" creationId="{3FFBFFD3-86E5-4B0F-9B3D-47B29190A23C}"/>
          </ac:spMkLst>
        </pc:spChg>
        <pc:spChg chg="mod">
          <ac:chgData name="Ferris, Dan" userId="S::dan.ferris_wustl.edu#ext#@sluedu.onmicrosoft.com::0aaefe8c-eccd-4919-bf3d-5d9ff840d41e" providerId="AD" clId="Web-{3366C90E-2EB6-445D-A5FD-DCF416F1054D}" dt="2019-12-10T15:13:07.404" v="3" actId="20577"/>
          <ac:spMkLst>
            <pc:docMk/>
            <pc:sldMk cId="0" sldId="256"/>
            <ac:spMk id="4100" creationId="{129287D5-DD5F-8A41-A088-56F9F8DD4720}"/>
          </ac:spMkLst>
        </pc:spChg>
        <pc:spChg chg="mod">
          <ac:chgData name="Ferris, Dan" userId="S::dan.ferris_wustl.edu#ext#@sluedu.onmicrosoft.com::0aaefe8c-eccd-4919-bf3d-5d9ff840d41e" providerId="AD" clId="Web-{3366C90E-2EB6-445D-A5FD-DCF416F1054D}" dt="2019-12-10T15:21:28.813" v="98" actId="20577"/>
          <ac:spMkLst>
            <pc:docMk/>
            <pc:sldMk cId="0" sldId="256"/>
            <ac:spMk id="15364" creationId="{2741CC25-BA03-3F46-AEC7-9C581032989C}"/>
          </ac:spMkLst>
        </pc:spChg>
        <pc:spChg chg="del mod">
          <ac:chgData name="Ferris, Dan" userId="S::dan.ferris_wustl.edu#ext#@sluedu.onmicrosoft.com::0aaefe8c-eccd-4919-bf3d-5d9ff840d41e" providerId="AD" clId="Web-{3366C90E-2EB6-445D-A5FD-DCF416F1054D}" dt="2019-12-10T15:13:57.530" v="32"/>
          <ac:spMkLst>
            <pc:docMk/>
            <pc:sldMk cId="0" sldId="256"/>
            <ac:spMk id="15365" creationId="{E924D088-6346-C840-ABB6-8F3A0C0CBDBE}"/>
          </ac:spMkLst>
        </pc:spChg>
        <pc:spChg chg="mod">
          <ac:chgData name="Ferris, Dan" userId="S::dan.ferris_wustl.edu#ext#@sluedu.onmicrosoft.com::0aaefe8c-eccd-4919-bf3d-5d9ff840d41e" providerId="AD" clId="Web-{3366C90E-2EB6-445D-A5FD-DCF416F1054D}" dt="2019-12-10T15:13:48.905" v="8" actId="1076"/>
          <ac:spMkLst>
            <pc:docMk/>
            <pc:sldMk cId="0" sldId="256"/>
            <ac:spMk id="15369" creationId="{DAA12E13-3726-004C-9BAC-F2E6D87FAF63}"/>
          </ac:spMkLst>
        </pc:spChg>
        <pc:grpChg chg="mod">
          <ac:chgData name="Ferris, Dan" userId="S::dan.ferris_wustl.edu#ext#@sluedu.onmicrosoft.com::0aaefe8c-eccd-4919-bf3d-5d9ff840d41e" providerId="AD" clId="Web-{3366C90E-2EB6-445D-A5FD-DCF416F1054D}" dt="2019-12-10T15:16:03.874" v="78" actId="1076"/>
          <ac:grpSpMkLst>
            <pc:docMk/>
            <pc:sldMk cId="0" sldId="256"/>
            <ac:grpSpMk id="31" creationId="{0F33343F-F83D-462A-9C3C-55070D17BF14}"/>
          </ac:grpSpMkLst>
        </pc:grpChg>
        <pc:grpChg chg="mod">
          <ac:chgData name="Ferris, Dan" userId="S::dan.ferris_wustl.edu#ext#@sluedu.onmicrosoft.com::0aaefe8c-eccd-4919-bf3d-5d9ff840d41e" providerId="AD" clId="Web-{3366C90E-2EB6-445D-A5FD-DCF416F1054D}" dt="2019-12-10T15:16:01.968" v="77" actId="1076"/>
          <ac:grpSpMkLst>
            <pc:docMk/>
            <pc:sldMk cId="0" sldId="256"/>
            <ac:grpSpMk id="33" creationId="{B6404683-205C-42DC-AC09-6D3CC965477D}"/>
          </ac:grpSpMkLst>
        </pc:grpChg>
        <pc:graphicFrameChg chg="mod">
          <ac:chgData name="Ferris, Dan" userId="S::dan.ferris_wustl.edu#ext#@sluedu.onmicrosoft.com::0aaefe8c-eccd-4919-bf3d-5d9ff840d41e" providerId="AD" clId="Web-{3366C90E-2EB6-445D-A5FD-DCF416F1054D}" dt="2019-12-10T15:13:49.342" v="10" actId="1076"/>
          <ac:graphicFrameMkLst>
            <pc:docMk/>
            <pc:sldMk cId="0" sldId="256"/>
            <ac:graphicFrameMk id="3" creationId="{00000000-0000-0000-0000-000000000000}"/>
          </ac:graphicFrameMkLst>
        </pc:graphicFrameChg>
        <pc:graphicFrameChg chg="mod">
          <ac:chgData name="Ferris, Dan" userId="S::dan.ferris_wustl.edu#ext#@sluedu.onmicrosoft.com::0aaefe8c-eccd-4919-bf3d-5d9ff840d41e" providerId="AD" clId="Web-{3366C90E-2EB6-445D-A5FD-DCF416F1054D}" dt="2019-12-10T15:13:49.545" v="11" actId="1076"/>
          <ac:graphicFrameMkLst>
            <pc:docMk/>
            <pc:sldMk cId="0" sldId="256"/>
            <ac:graphicFrameMk id="5" creationId="{00000000-0000-0000-0000-000000000000}"/>
          </ac:graphicFrameMkLst>
        </pc:graphicFrameChg>
        <pc:graphicFrameChg chg="mod">
          <ac:chgData name="Ferris, Dan" userId="S::dan.ferris_wustl.edu#ext#@sluedu.onmicrosoft.com::0aaefe8c-eccd-4919-bf3d-5d9ff840d41e" providerId="AD" clId="Web-{3366C90E-2EB6-445D-A5FD-DCF416F1054D}" dt="2019-12-10T15:13:52.452" v="25" actId="1076"/>
          <ac:graphicFrameMkLst>
            <pc:docMk/>
            <pc:sldMk cId="0" sldId="256"/>
            <ac:graphicFrameMk id="9" creationId="{8664FEE7-A6C2-4085-8EE5-BF5A5D6406ED}"/>
          </ac:graphicFrameMkLst>
        </pc:graphicFrameChg>
        <pc:graphicFrameChg chg="mod">
          <ac:chgData name="Ferris, Dan" userId="S::dan.ferris_wustl.edu#ext#@sluedu.onmicrosoft.com::0aaefe8c-eccd-4919-bf3d-5d9ff840d41e" providerId="AD" clId="Web-{3366C90E-2EB6-445D-A5FD-DCF416F1054D}" dt="2019-12-10T15:13:49.749" v="12" actId="1076"/>
          <ac:graphicFrameMkLst>
            <pc:docMk/>
            <pc:sldMk cId="0" sldId="256"/>
            <ac:graphicFrameMk id="11" creationId="{00000000-0000-0000-0000-000000000000}"/>
          </ac:graphicFrameMkLst>
        </pc:graphicFrameChg>
        <pc:graphicFrameChg chg="mod">
          <ac:chgData name="Ferris, Dan" userId="S::dan.ferris_wustl.edu#ext#@sluedu.onmicrosoft.com::0aaefe8c-eccd-4919-bf3d-5d9ff840d41e" providerId="AD" clId="Web-{3366C90E-2EB6-445D-A5FD-DCF416F1054D}" dt="2019-12-10T15:13:50.155" v="14" actId="1076"/>
          <ac:graphicFrameMkLst>
            <pc:docMk/>
            <pc:sldMk cId="0" sldId="256"/>
            <ac:graphicFrameMk id="13" creationId="{00000000-0000-0000-0000-000000000000}"/>
          </ac:graphicFrameMkLst>
        </pc:graphicFrameChg>
        <pc:graphicFrameChg chg="mod">
          <ac:chgData name="Ferris, Dan" userId="S::dan.ferris_wustl.edu#ext#@sluedu.onmicrosoft.com::0aaefe8c-eccd-4919-bf3d-5d9ff840d41e" providerId="AD" clId="Web-{3366C90E-2EB6-445D-A5FD-DCF416F1054D}" dt="2019-12-10T15:13:52.655" v="26" actId="1076"/>
          <ac:graphicFrameMkLst>
            <pc:docMk/>
            <pc:sldMk cId="0" sldId="256"/>
            <ac:graphicFrameMk id="57" creationId="{8B4CE8E3-266D-442D-83A3-89E856E61A67}"/>
          </ac:graphicFrameMkLst>
        </pc:graphicFrameChg>
        <pc:picChg chg="mod">
          <ac:chgData name="Ferris, Dan" userId="S::dan.ferris_wustl.edu#ext#@sluedu.onmicrosoft.com::0aaefe8c-eccd-4919-bf3d-5d9ff840d41e" providerId="AD" clId="Web-{3366C90E-2EB6-445D-A5FD-DCF416F1054D}" dt="2019-12-10T15:13:52.045" v="23" actId="1076"/>
          <ac:picMkLst>
            <pc:docMk/>
            <pc:sldMk cId="0" sldId="256"/>
            <ac:picMk id="6" creationId="{0E5FC948-D022-4164-B4F2-E8327637B07E}"/>
          </ac:picMkLst>
        </pc:picChg>
        <pc:picChg chg="mod">
          <ac:chgData name="Ferris, Dan" userId="S::dan.ferris_wustl.edu#ext#@sluedu.onmicrosoft.com::0aaefe8c-eccd-4919-bf3d-5d9ff840d41e" providerId="AD" clId="Web-{3366C90E-2EB6-445D-A5FD-DCF416F1054D}" dt="2019-12-10T15:13:48.326" v="5" actId="1076"/>
          <ac:picMkLst>
            <pc:docMk/>
            <pc:sldMk cId="0" sldId="256"/>
            <ac:picMk id="21" creationId="{DF199264-631F-48D8-879F-5996DA839D86}"/>
          </ac:picMkLst>
        </pc:picChg>
        <pc:picChg chg="mod">
          <ac:chgData name="Ferris, Dan" userId="S::dan.ferris_wustl.edu#ext#@sluedu.onmicrosoft.com::0aaefe8c-eccd-4919-bf3d-5d9ff840d41e" providerId="AD" clId="Web-{3366C90E-2EB6-445D-A5FD-DCF416F1054D}" dt="2019-12-10T15:13:51.608" v="21" actId="1076"/>
          <ac:picMkLst>
            <pc:docMk/>
            <pc:sldMk cId="0" sldId="256"/>
            <ac:picMk id="32" creationId="{0F25F84F-1E0A-4C15-8F87-39C2947AE15E}"/>
          </ac:picMkLst>
        </pc:picChg>
        <pc:picChg chg="mod">
          <ac:chgData name="Ferris, Dan" userId="S::dan.ferris_wustl.edu#ext#@sluedu.onmicrosoft.com::0aaefe8c-eccd-4919-bf3d-5d9ff840d41e" providerId="AD" clId="Web-{3366C90E-2EB6-445D-A5FD-DCF416F1054D}" dt="2019-12-10T15:13:53.686" v="31" actId="1076"/>
          <ac:picMkLst>
            <pc:docMk/>
            <pc:sldMk cId="0" sldId="256"/>
            <ac:picMk id="42" creationId="{359FF56A-A568-4029-8A46-359F5E3AABFF}"/>
          </ac:picMkLst>
        </pc:picChg>
        <pc:picChg chg="del">
          <ac:chgData name="Ferris, Dan" userId="S::dan.ferris_wustl.edu#ext#@sluedu.onmicrosoft.com::0aaefe8c-eccd-4919-bf3d-5d9ff840d41e" providerId="AD" clId="Web-{3366C90E-2EB6-445D-A5FD-DCF416F1054D}" dt="2019-12-10T15:12:56.592" v="0"/>
          <ac:picMkLst>
            <pc:docMk/>
            <pc:sldMk cId="0" sldId="256"/>
            <ac:picMk id="43" creationId="{29B971FF-6371-4F1B-8C4E-0BE48D52D08A}"/>
          </ac:picMkLst>
        </pc:picChg>
      </pc:sldChg>
    </pc:docChg>
  </pc:docChgLst>
  <pc:docChgLst>
    <pc:chgData name="Malcolm Townes" userId="S::malcolm.townes@slu.edu::e4b7405f-1ee2-43f5-9b7b-1830faab18c4" providerId="AD" clId="Web-{62ADCF0F-B76F-5B74-43B2-4F22924E8776}"/>
    <pc:docChg chg="modSld">
      <pc:chgData name="Malcolm Townes" userId="S::malcolm.townes@slu.edu::e4b7405f-1ee2-43f5-9b7b-1830faab18c4" providerId="AD" clId="Web-{62ADCF0F-B76F-5B74-43B2-4F22924E8776}" dt="2019-12-08T22:46:39.225" v="1397" actId="20577"/>
      <pc:docMkLst>
        <pc:docMk/>
      </pc:docMkLst>
      <pc:sldChg chg="addSp delSp modSp">
        <pc:chgData name="Malcolm Townes" userId="S::malcolm.townes@slu.edu::e4b7405f-1ee2-43f5-9b7b-1830faab18c4" providerId="AD" clId="Web-{62ADCF0F-B76F-5B74-43B2-4F22924E8776}" dt="2019-12-08T22:46:39.225" v="1396" actId="20577"/>
        <pc:sldMkLst>
          <pc:docMk/>
          <pc:sldMk cId="0" sldId="256"/>
        </pc:sldMkLst>
        <pc:spChg chg="del">
          <ac:chgData name="Malcolm Townes" userId="S::malcolm.townes@slu.edu::e4b7405f-1ee2-43f5-9b7b-1830faab18c4" providerId="AD" clId="Web-{62ADCF0F-B76F-5B74-43B2-4F22924E8776}" dt="2019-12-08T22:40:55.677" v="1373"/>
          <ac:spMkLst>
            <pc:docMk/>
            <pc:sldMk cId="0" sldId="256"/>
            <ac:spMk id="4" creationId="{00000000-0000-0000-0000-000000000000}"/>
          </ac:spMkLst>
        </pc:spChg>
        <pc:spChg chg="del">
          <ac:chgData name="Malcolm Townes" userId="S::malcolm.townes@slu.edu::e4b7405f-1ee2-43f5-9b7b-1830faab18c4" providerId="AD" clId="Web-{62ADCF0F-B76F-5B74-43B2-4F22924E8776}" dt="2019-12-08T22:40:52.989" v="1372"/>
          <ac:spMkLst>
            <pc:docMk/>
            <pc:sldMk cId="0" sldId="256"/>
            <ac:spMk id="10" creationId="{00000000-0000-0000-0000-000000000000}"/>
          </ac:spMkLst>
        </pc:spChg>
        <pc:spChg chg="del">
          <ac:chgData name="Malcolm Townes" userId="S::malcolm.townes@slu.edu::e4b7405f-1ee2-43f5-9b7b-1830faab18c4" providerId="AD" clId="Web-{62ADCF0F-B76F-5B74-43B2-4F22924E8776}" dt="2019-12-08T22:02:06.896" v="1009"/>
          <ac:spMkLst>
            <pc:docMk/>
            <pc:sldMk cId="0" sldId="256"/>
            <ac:spMk id="14" creationId="{00000000-0000-0000-0000-000000000000}"/>
          </ac:spMkLst>
        </pc:spChg>
        <pc:spChg chg="mod">
          <ac:chgData name="Malcolm Townes" userId="S::malcolm.townes@slu.edu::e4b7405f-1ee2-43f5-9b7b-1830faab18c4" providerId="AD" clId="Web-{62ADCF0F-B76F-5B74-43B2-4F22924E8776}" dt="2019-12-08T21:57:10.910" v="817" actId="20577"/>
          <ac:spMkLst>
            <pc:docMk/>
            <pc:sldMk cId="0" sldId="256"/>
            <ac:spMk id="15" creationId="{00000000-0000-0000-0000-000000000000}"/>
          </ac:spMkLst>
        </pc:spChg>
        <pc:spChg chg="add del">
          <ac:chgData name="Malcolm Townes" userId="S::malcolm.townes@slu.edu::e4b7405f-1ee2-43f5-9b7b-1830faab18c4" providerId="AD" clId="Web-{62ADCF0F-B76F-5B74-43B2-4F22924E8776}" dt="2019-12-08T21:38:21.185" v="362"/>
          <ac:spMkLst>
            <pc:docMk/>
            <pc:sldMk cId="0" sldId="256"/>
            <ac:spMk id="17" creationId="{6AAA1CB1-DE28-49C6-BEAC-565864269A43}"/>
          </ac:spMkLst>
        </pc:spChg>
        <pc:spChg chg="add del">
          <ac:chgData name="Malcolm Townes" userId="S::malcolm.townes@slu.edu::e4b7405f-1ee2-43f5-9b7b-1830faab18c4" providerId="AD" clId="Web-{62ADCF0F-B76F-5B74-43B2-4F22924E8776}" dt="2019-12-08T21:38:18.576" v="361"/>
          <ac:spMkLst>
            <pc:docMk/>
            <pc:sldMk cId="0" sldId="256"/>
            <ac:spMk id="18" creationId="{960CA54A-8E29-4E6D-8D8B-E0D8F63B8238}"/>
          </ac:spMkLst>
        </pc:spChg>
        <pc:spChg chg="add del">
          <ac:chgData name="Malcolm Townes" userId="S::malcolm.townes@slu.edu::e4b7405f-1ee2-43f5-9b7b-1830faab18c4" providerId="AD" clId="Web-{62ADCF0F-B76F-5B74-43B2-4F22924E8776}" dt="2019-12-08T21:38:16.654" v="360"/>
          <ac:spMkLst>
            <pc:docMk/>
            <pc:sldMk cId="0" sldId="256"/>
            <ac:spMk id="19" creationId="{808D0CA5-3615-4AEC-B306-5C7106A9D818}"/>
          </ac:spMkLst>
        </pc:spChg>
        <pc:spChg chg="add mod">
          <ac:chgData name="Malcolm Townes" userId="S::malcolm.townes@slu.edu::e4b7405f-1ee2-43f5-9b7b-1830faab18c4" providerId="AD" clId="Web-{62ADCF0F-B76F-5B74-43B2-4F22924E8776}" dt="2019-12-08T21:40:38.295" v="476" actId="20577"/>
          <ac:spMkLst>
            <pc:docMk/>
            <pc:sldMk cId="0" sldId="256"/>
            <ac:spMk id="20" creationId="{FC05FC3F-808F-43EB-B6F3-999EF9A159B9}"/>
          </ac:spMkLst>
        </pc:spChg>
        <pc:spChg chg="mod">
          <ac:chgData name="Malcolm Townes" userId="S::malcolm.townes@slu.edu::e4b7405f-1ee2-43f5-9b7b-1830faab18c4" providerId="AD" clId="Web-{62ADCF0F-B76F-5B74-43B2-4F22924E8776}" dt="2019-12-08T22:42:09.302" v="1375" actId="1076"/>
          <ac:spMkLst>
            <pc:docMk/>
            <pc:sldMk cId="0" sldId="256"/>
            <ac:spMk id="22" creationId="{DAA12E13-3726-004C-9BAC-F2E6D87FAF63}"/>
          </ac:spMkLst>
        </pc:spChg>
        <pc:spChg chg="mod">
          <ac:chgData name="Malcolm Townes" userId="S::malcolm.townes@slu.edu::e4b7405f-1ee2-43f5-9b7b-1830faab18c4" providerId="AD" clId="Web-{62ADCF0F-B76F-5B74-43B2-4F22924E8776}" dt="2019-12-08T21:54:42.112" v="780" actId="1076"/>
          <ac:spMkLst>
            <pc:docMk/>
            <pc:sldMk cId="0" sldId="256"/>
            <ac:spMk id="26" creationId="{DAA12E13-3726-004C-9BAC-F2E6D87FAF63}"/>
          </ac:spMkLst>
        </pc:spChg>
        <pc:spChg chg="mod">
          <ac:chgData name="Malcolm Townes" userId="S::malcolm.townes@slu.edu::e4b7405f-1ee2-43f5-9b7b-1830faab18c4" providerId="AD" clId="Web-{62ADCF0F-B76F-5B74-43B2-4F22924E8776}" dt="2019-12-08T22:42:44.974" v="1378" actId="1076"/>
          <ac:spMkLst>
            <pc:docMk/>
            <pc:sldMk cId="0" sldId="256"/>
            <ac:spMk id="28" creationId="{DAA12E13-3726-004C-9BAC-F2E6D87FAF63}"/>
          </ac:spMkLst>
        </pc:spChg>
        <pc:spChg chg="mod">
          <ac:chgData name="Malcolm Townes" userId="S::malcolm.townes@slu.edu::e4b7405f-1ee2-43f5-9b7b-1830faab18c4" providerId="AD" clId="Web-{62ADCF0F-B76F-5B74-43B2-4F22924E8776}" dt="2019-12-08T22:44:33.287" v="1381" actId="20577"/>
          <ac:spMkLst>
            <pc:docMk/>
            <pc:sldMk cId="0" sldId="256"/>
            <ac:spMk id="30" creationId="{DAA12E13-3726-004C-9BAC-F2E6D87FAF63}"/>
          </ac:spMkLst>
        </pc:spChg>
        <pc:spChg chg="mod">
          <ac:chgData name="Malcolm Townes" userId="S::malcolm.townes@slu.edu::e4b7405f-1ee2-43f5-9b7b-1830faab18c4" providerId="AD" clId="Web-{62ADCF0F-B76F-5B74-43B2-4F22924E8776}" dt="2019-12-08T22:27:04.298" v="1136" actId="20577"/>
          <ac:spMkLst>
            <pc:docMk/>
            <pc:sldMk cId="0" sldId="256"/>
            <ac:spMk id="56" creationId="{50C71406-51E8-42B2-AF3E-2A5ED71EA9F8}"/>
          </ac:spMkLst>
        </pc:spChg>
        <pc:spChg chg="add mod">
          <ac:chgData name="Malcolm Townes" userId="S::malcolm.townes@slu.edu::e4b7405f-1ee2-43f5-9b7b-1830faab18c4" providerId="AD" clId="Web-{62ADCF0F-B76F-5B74-43B2-4F22924E8776}" dt="2019-12-08T22:26:47.016" v="1124" actId="20577"/>
          <ac:spMkLst>
            <pc:docMk/>
            <pc:sldMk cId="0" sldId="256"/>
            <ac:spMk id="58" creationId="{3FFBFFD3-86E5-4B0F-9B3D-47B29190A23C}"/>
          </ac:spMkLst>
        </pc:spChg>
        <pc:spChg chg="mod">
          <ac:chgData name="Malcolm Townes" userId="S::malcolm.townes@slu.edu::e4b7405f-1ee2-43f5-9b7b-1830faab18c4" providerId="AD" clId="Web-{62ADCF0F-B76F-5B74-43B2-4F22924E8776}" dt="2019-12-08T22:39:08.754" v="1368" actId="20577"/>
          <ac:spMkLst>
            <pc:docMk/>
            <pc:sldMk cId="0" sldId="256"/>
            <ac:spMk id="2075" creationId="{FED2454D-2F25-3E44-9078-7D2F319FBDD6}"/>
          </ac:spMkLst>
        </pc:spChg>
        <pc:spChg chg="mod">
          <ac:chgData name="Malcolm Townes" userId="S::malcolm.townes@slu.edu::e4b7405f-1ee2-43f5-9b7b-1830faab18c4" providerId="AD" clId="Web-{62ADCF0F-B76F-5B74-43B2-4F22924E8776}" dt="2019-12-08T22:46:39.225" v="1396" actId="20577"/>
          <ac:spMkLst>
            <pc:docMk/>
            <pc:sldMk cId="0" sldId="256"/>
            <ac:spMk id="15364" creationId="{2741CC25-BA03-3F46-AEC7-9C581032989C}"/>
          </ac:spMkLst>
        </pc:spChg>
        <pc:spChg chg="mod">
          <ac:chgData name="Malcolm Townes" userId="S::malcolm.townes@slu.edu::e4b7405f-1ee2-43f5-9b7b-1830faab18c4" providerId="AD" clId="Web-{62ADCF0F-B76F-5B74-43B2-4F22924E8776}" dt="2019-12-08T22:43:35.146" v="1380" actId="1076"/>
          <ac:spMkLst>
            <pc:docMk/>
            <pc:sldMk cId="0" sldId="256"/>
            <ac:spMk id="15367" creationId="{4C71B710-3029-DA4E-9B0C-029524C2AC40}"/>
          </ac:spMkLst>
        </pc:spChg>
        <pc:spChg chg="mod">
          <ac:chgData name="Malcolm Townes" userId="S::malcolm.townes@slu.edu::e4b7405f-1ee2-43f5-9b7b-1830faab18c4" providerId="AD" clId="Web-{62ADCF0F-B76F-5B74-43B2-4F22924E8776}" dt="2019-12-08T21:53:57.893" v="774" actId="20577"/>
          <ac:spMkLst>
            <pc:docMk/>
            <pc:sldMk cId="0" sldId="256"/>
            <ac:spMk id="15369" creationId="{DAA12E13-3726-004C-9BAC-F2E6D87FAF63}"/>
          </ac:spMkLst>
        </pc:spChg>
        <pc:grpChg chg="mod">
          <ac:chgData name="Malcolm Townes" userId="S::malcolm.townes@slu.edu::e4b7405f-1ee2-43f5-9b7b-1830faab18c4" providerId="AD" clId="Web-{62ADCF0F-B76F-5B74-43B2-4F22924E8776}" dt="2019-12-08T22:21:19.046" v="1070" actId="1076"/>
          <ac:grpSpMkLst>
            <pc:docMk/>
            <pc:sldMk cId="0" sldId="256"/>
            <ac:grpSpMk id="31" creationId="{0F33343F-F83D-462A-9C3C-55070D17BF14}"/>
          </ac:grpSpMkLst>
        </pc:grpChg>
        <pc:grpChg chg="mod">
          <ac:chgData name="Malcolm Townes" userId="S::malcolm.townes@slu.edu::e4b7405f-1ee2-43f5-9b7b-1830faab18c4" providerId="AD" clId="Web-{62ADCF0F-B76F-5B74-43B2-4F22924E8776}" dt="2019-12-08T22:20:58.515" v="1066" actId="1076"/>
          <ac:grpSpMkLst>
            <pc:docMk/>
            <pc:sldMk cId="0" sldId="256"/>
            <ac:grpSpMk id="33" creationId="{B6404683-205C-42DC-AC09-6D3CC965477D}"/>
          </ac:grpSpMkLst>
        </pc:grpChg>
        <pc:grpChg chg="del mod ord">
          <ac:chgData name="Malcolm Townes" userId="S::malcolm.townes@slu.edu::e4b7405f-1ee2-43f5-9b7b-1830faab18c4" providerId="AD" clId="Web-{62ADCF0F-B76F-5B74-43B2-4F22924E8776}" dt="2019-12-08T22:19:41.717" v="1050"/>
          <ac:grpSpMkLst>
            <pc:docMk/>
            <pc:sldMk cId="0" sldId="256"/>
            <ac:grpSpMk id="48" creationId="{C730263A-5688-4F1C-80EE-04309CDFFA09}"/>
          </ac:grpSpMkLst>
        </pc:grpChg>
        <pc:graphicFrameChg chg="mod modGraphic">
          <ac:chgData name="Malcolm Townes" userId="S::malcolm.townes@slu.edu::e4b7405f-1ee2-43f5-9b7b-1830faab18c4" providerId="AD" clId="Web-{62ADCF0F-B76F-5B74-43B2-4F22924E8776}" dt="2019-12-08T22:28:48.079" v="1165"/>
          <ac:graphicFrameMkLst>
            <pc:docMk/>
            <pc:sldMk cId="0" sldId="256"/>
            <ac:graphicFrameMk id="3" creationId="{00000000-0000-0000-0000-000000000000}"/>
          </ac:graphicFrameMkLst>
        </pc:graphicFrameChg>
        <pc:graphicFrameChg chg="mod modGraphic">
          <ac:chgData name="Malcolm Townes" userId="S::malcolm.townes@slu.edu::e4b7405f-1ee2-43f5-9b7b-1830faab18c4" providerId="AD" clId="Web-{62ADCF0F-B76F-5B74-43B2-4F22924E8776}" dt="2019-12-08T22:02:37.318" v="1011"/>
          <ac:graphicFrameMkLst>
            <pc:docMk/>
            <pc:sldMk cId="0" sldId="256"/>
            <ac:graphicFrameMk id="5" creationId="{00000000-0000-0000-0000-000000000000}"/>
          </ac:graphicFrameMkLst>
        </pc:graphicFrameChg>
        <pc:graphicFrameChg chg="add mod modGraphic">
          <ac:chgData name="Malcolm Townes" userId="S::malcolm.townes@slu.edu::e4b7405f-1ee2-43f5-9b7b-1830faab18c4" providerId="AD" clId="Web-{62ADCF0F-B76F-5B74-43B2-4F22924E8776}" dt="2019-12-08T21:31:06.027" v="174" actId="1076"/>
          <ac:graphicFrameMkLst>
            <pc:docMk/>
            <pc:sldMk cId="0" sldId="256"/>
            <ac:graphicFrameMk id="9" creationId="{8664FEE7-A6C2-4085-8EE5-BF5A5D6406ED}"/>
          </ac:graphicFrameMkLst>
        </pc:graphicFrameChg>
        <pc:graphicFrameChg chg="mod modGraphic">
          <ac:chgData name="Malcolm Townes" userId="S::malcolm.townes@slu.edu::e4b7405f-1ee2-43f5-9b7b-1830faab18c4" providerId="AD" clId="Web-{62ADCF0F-B76F-5B74-43B2-4F22924E8776}" dt="2019-12-08T22:29:27.455" v="1173"/>
          <ac:graphicFrameMkLst>
            <pc:docMk/>
            <pc:sldMk cId="0" sldId="256"/>
            <ac:graphicFrameMk id="11" creationId="{00000000-0000-0000-0000-000000000000}"/>
          </ac:graphicFrameMkLst>
        </pc:graphicFrameChg>
        <pc:graphicFrameChg chg="mod modGraphic">
          <ac:chgData name="Malcolm Townes" userId="S::malcolm.townes@slu.edu::e4b7405f-1ee2-43f5-9b7b-1830faab18c4" providerId="AD" clId="Web-{62ADCF0F-B76F-5B74-43B2-4F22924E8776}" dt="2019-12-08T22:27:30.079" v="1144"/>
          <ac:graphicFrameMkLst>
            <pc:docMk/>
            <pc:sldMk cId="0" sldId="256"/>
            <ac:graphicFrameMk id="13" creationId="{00000000-0000-0000-0000-000000000000}"/>
          </ac:graphicFrameMkLst>
        </pc:graphicFrameChg>
        <pc:graphicFrameChg chg="add mod modGraphic">
          <ac:chgData name="Malcolm Townes" userId="S::malcolm.townes@slu.edu::e4b7405f-1ee2-43f5-9b7b-1830faab18c4" providerId="AD" clId="Web-{62ADCF0F-B76F-5B74-43B2-4F22924E8776}" dt="2019-12-08T21:35:39.872" v="354"/>
          <ac:graphicFrameMkLst>
            <pc:docMk/>
            <pc:sldMk cId="0" sldId="256"/>
            <ac:graphicFrameMk id="57" creationId="{8B4CE8E3-266D-442D-83A3-89E856E61A67}"/>
          </ac:graphicFrameMkLst>
        </pc:graphicFrameChg>
        <pc:picChg chg="mod ord">
          <ac:chgData name="Malcolm Townes" userId="S::malcolm.townes@slu.edu::e4b7405f-1ee2-43f5-9b7b-1830faab18c4" providerId="AD" clId="Web-{62ADCF0F-B76F-5B74-43B2-4F22924E8776}" dt="2019-12-08T22:39:25.676" v="1371"/>
          <ac:picMkLst>
            <pc:docMk/>
            <pc:sldMk cId="0" sldId="256"/>
            <ac:picMk id="2" creationId="{00000000-0000-0000-0000-000000000000}"/>
          </ac:picMkLst>
        </pc:picChg>
        <pc:picChg chg="mod modCrop">
          <ac:chgData name="Malcolm Townes" userId="S::malcolm.townes@slu.edu::e4b7405f-1ee2-43f5-9b7b-1830faab18c4" providerId="AD" clId="Web-{62ADCF0F-B76F-5B74-43B2-4F22924E8776}" dt="2019-12-08T22:21:42.671" v="1072" actId="1076"/>
          <ac:picMkLst>
            <pc:docMk/>
            <pc:sldMk cId="0" sldId="256"/>
            <ac:picMk id="6" creationId="{0E5FC948-D022-4164-B4F2-E8327637B07E}"/>
          </ac:picMkLst>
        </pc:picChg>
        <pc:picChg chg="del mod">
          <ac:chgData name="Malcolm Townes" userId="S::malcolm.townes@slu.edu::e4b7405f-1ee2-43f5-9b7b-1830faab18c4" providerId="AD" clId="Web-{62ADCF0F-B76F-5B74-43B2-4F22924E8776}" dt="2019-12-08T21:40:59.045" v="478"/>
          <ac:picMkLst>
            <pc:docMk/>
            <pc:sldMk cId="0" sldId="256"/>
            <ac:picMk id="7" creationId="{211ACF25-3AF5-4F0B-95D5-E46A43E0D75D}"/>
          </ac:picMkLst>
        </pc:picChg>
        <pc:picChg chg="del">
          <ac:chgData name="Malcolm Townes" userId="S::malcolm.townes@slu.edu::e4b7405f-1ee2-43f5-9b7b-1830faab18c4" providerId="AD" clId="Web-{62ADCF0F-B76F-5B74-43B2-4F22924E8776}" dt="2019-12-08T21:24:34.228" v="1"/>
          <ac:picMkLst>
            <pc:docMk/>
            <pc:sldMk cId="0" sldId="256"/>
            <ac:picMk id="8" creationId="{D7FEB5AF-DBEB-4651-BC72-FE0700FC1DE5}"/>
          </ac:picMkLst>
        </pc:picChg>
        <pc:picChg chg="add mod ord">
          <ac:chgData name="Malcolm Townes" userId="S::malcolm.townes@slu.edu::e4b7405f-1ee2-43f5-9b7b-1830faab18c4" providerId="AD" clId="Web-{62ADCF0F-B76F-5B74-43B2-4F22924E8776}" dt="2019-12-08T22:21:14.733" v="1069" actId="1076"/>
          <ac:picMkLst>
            <pc:docMk/>
            <pc:sldMk cId="0" sldId="256"/>
            <ac:picMk id="21" creationId="{DF199264-631F-48D8-879F-5996DA839D86}"/>
          </ac:picMkLst>
        </pc:picChg>
        <pc:picChg chg="mod ord">
          <ac:chgData name="Malcolm Townes" userId="S::malcolm.townes@slu.edu::e4b7405f-1ee2-43f5-9b7b-1830faab18c4" providerId="AD" clId="Web-{62ADCF0F-B76F-5B74-43B2-4F22924E8776}" dt="2019-12-08T22:39:15.848" v="1370"/>
          <ac:picMkLst>
            <pc:docMk/>
            <pc:sldMk cId="0" sldId="256"/>
            <ac:picMk id="25" creationId="{00000000-0000-0000-0000-000000000000}"/>
          </ac:picMkLst>
        </pc:picChg>
        <pc:picChg chg="mod">
          <ac:chgData name="Malcolm Townes" userId="S::malcolm.townes@slu.edu::e4b7405f-1ee2-43f5-9b7b-1830faab18c4" providerId="AD" clId="Web-{62ADCF0F-B76F-5B74-43B2-4F22924E8776}" dt="2019-12-08T22:20:58.296" v="1065" actId="1076"/>
          <ac:picMkLst>
            <pc:docMk/>
            <pc:sldMk cId="0" sldId="256"/>
            <ac:picMk id="32" creationId="{0F25F84F-1E0A-4C15-8F87-39C2947AE15E}"/>
          </ac:picMkLst>
        </pc:picChg>
        <pc:cxnChg chg="mod">
          <ac:chgData name="Malcolm Townes" userId="S::malcolm.townes@slu.edu::e4b7405f-1ee2-43f5-9b7b-1830faab18c4" providerId="AD" clId="Web-{62ADCF0F-B76F-5B74-43B2-4F22924E8776}" dt="2019-12-08T22:19:41.717" v="1050"/>
          <ac:cxnSpMkLst>
            <pc:docMk/>
            <pc:sldMk cId="0" sldId="256"/>
            <ac:cxnSpMk id="53" creationId="{6D9A9053-9768-4CF1-A483-4503CC171B25}"/>
          </ac:cxnSpMkLst>
        </pc:cxnChg>
        <pc:cxnChg chg="mod">
          <ac:chgData name="Malcolm Townes" userId="S::malcolm.townes@slu.edu::e4b7405f-1ee2-43f5-9b7b-1830faab18c4" providerId="AD" clId="Web-{62ADCF0F-B76F-5B74-43B2-4F22924E8776}" dt="2019-12-08T22:19:41.717" v="1050"/>
          <ac:cxnSpMkLst>
            <pc:docMk/>
            <pc:sldMk cId="0" sldId="256"/>
            <ac:cxnSpMk id="54" creationId="{9F76BB00-BB94-4921-A86F-2F01B686DD47}"/>
          </ac:cxnSpMkLst>
        </pc:cxnChg>
        <pc:cxnChg chg="mod">
          <ac:chgData name="Malcolm Townes" userId="S::malcolm.townes@slu.edu::e4b7405f-1ee2-43f5-9b7b-1830faab18c4" providerId="AD" clId="Web-{62ADCF0F-B76F-5B74-43B2-4F22924E8776}" dt="2019-12-08T22:19:41.717" v="1050"/>
          <ac:cxnSpMkLst>
            <pc:docMk/>
            <pc:sldMk cId="0" sldId="256"/>
            <ac:cxnSpMk id="55" creationId="{2DB1F8E8-38F5-47E4-ADAD-6E11B3F1753D}"/>
          </ac:cxnSpMkLst>
        </pc:cxnChg>
      </pc:sldChg>
    </pc:docChg>
  </pc:docChgLst>
  <pc:docChgLst>
    <pc:chgData name="Ferris, Dan" userId="S::dan.ferris_wustl.edu#ext#@sluedu.onmicrosoft.com::0aaefe8c-eccd-4919-bf3d-5d9ff840d41e" providerId="AD" clId="Web-{F14CE851-3451-3964-7B95-9C41B19C14EE}"/>
    <pc:docChg chg="modSld">
      <pc:chgData name="Ferris, Dan" userId="S::dan.ferris_wustl.edu#ext#@sluedu.onmicrosoft.com::0aaefe8c-eccd-4919-bf3d-5d9ff840d41e" providerId="AD" clId="Web-{F14CE851-3451-3964-7B95-9C41B19C14EE}" dt="2019-12-09T01:12:37.892" v="296" actId="1076"/>
      <pc:docMkLst>
        <pc:docMk/>
      </pc:docMkLst>
      <pc:sldChg chg="addSp delSp modSp">
        <pc:chgData name="Ferris, Dan" userId="S::dan.ferris_wustl.edu#ext#@sluedu.onmicrosoft.com::0aaefe8c-eccd-4919-bf3d-5d9ff840d41e" providerId="AD" clId="Web-{F14CE851-3451-3964-7B95-9C41B19C14EE}" dt="2019-12-09T01:12:37.892" v="296" actId="1076"/>
        <pc:sldMkLst>
          <pc:docMk/>
          <pc:sldMk cId="0" sldId="256"/>
        </pc:sldMkLst>
        <pc:spChg chg="add mod">
          <ac:chgData name="Ferris, Dan" userId="S::dan.ferris_wustl.edu#ext#@sluedu.onmicrosoft.com::0aaefe8c-eccd-4919-bf3d-5d9ff840d41e" providerId="AD" clId="Web-{F14CE851-3451-3964-7B95-9C41B19C14EE}" dt="2019-12-09T01:04:10.564" v="196" actId="1076"/>
          <ac:spMkLst>
            <pc:docMk/>
            <pc:sldMk cId="0" sldId="256"/>
            <ac:spMk id="4" creationId="{6DB85BBD-74AB-48B0-A396-6DB1842F4D95}"/>
          </ac:spMkLst>
        </pc:spChg>
        <pc:spChg chg="mod">
          <ac:chgData name="Ferris, Dan" userId="S::dan.ferris_wustl.edu#ext#@sluedu.onmicrosoft.com::0aaefe8c-eccd-4919-bf3d-5d9ff840d41e" providerId="AD" clId="Web-{F14CE851-3451-3964-7B95-9C41B19C14EE}" dt="2019-12-09T01:03:58.579" v="195" actId="1076"/>
          <ac:spMkLst>
            <pc:docMk/>
            <pc:sldMk cId="0" sldId="256"/>
            <ac:spMk id="15" creationId="{00000000-0000-0000-0000-000000000000}"/>
          </ac:spMkLst>
        </pc:spChg>
        <pc:spChg chg="mod">
          <ac:chgData name="Ferris, Dan" userId="S::dan.ferris_wustl.edu#ext#@sluedu.onmicrosoft.com::0aaefe8c-eccd-4919-bf3d-5d9ff840d41e" providerId="AD" clId="Web-{F14CE851-3451-3964-7B95-9C41B19C14EE}" dt="2019-12-09T01:01:47.935" v="172" actId="1076"/>
          <ac:spMkLst>
            <pc:docMk/>
            <pc:sldMk cId="0" sldId="256"/>
            <ac:spMk id="20" creationId="{FC05FC3F-808F-43EB-B6F3-999EF9A159B9}"/>
          </ac:spMkLst>
        </pc:spChg>
        <pc:spChg chg="mod">
          <ac:chgData name="Ferris, Dan" userId="S::dan.ferris_wustl.edu#ext#@sluedu.onmicrosoft.com::0aaefe8c-eccd-4919-bf3d-5d9ff840d41e" providerId="AD" clId="Web-{F14CE851-3451-3964-7B95-9C41B19C14EE}" dt="2019-12-09T01:04:33.549" v="202" actId="1076"/>
          <ac:spMkLst>
            <pc:docMk/>
            <pc:sldMk cId="0" sldId="256"/>
            <ac:spMk id="22" creationId="{DAA12E13-3726-004C-9BAC-F2E6D87FAF63}"/>
          </ac:spMkLst>
        </pc:spChg>
        <pc:spChg chg="mod">
          <ac:chgData name="Ferris, Dan" userId="S::dan.ferris_wustl.edu#ext#@sluedu.onmicrosoft.com::0aaefe8c-eccd-4919-bf3d-5d9ff840d41e" providerId="AD" clId="Web-{F14CE851-3451-3964-7B95-9C41B19C14EE}" dt="2019-12-09T01:00:22.354" v="149" actId="1076"/>
          <ac:spMkLst>
            <pc:docMk/>
            <pc:sldMk cId="0" sldId="256"/>
            <ac:spMk id="26" creationId="{DAA12E13-3726-004C-9BAC-F2E6D87FAF63}"/>
          </ac:spMkLst>
        </pc:spChg>
        <pc:spChg chg="add del mod">
          <ac:chgData name="Ferris, Dan" userId="S::dan.ferris_wustl.edu#ext#@sluedu.onmicrosoft.com::0aaefe8c-eccd-4919-bf3d-5d9ff840d41e" providerId="AD" clId="Web-{F14CE851-3451-3964-7B95-9C41B19C14EE}" dt="2019-12-09T01:11:01.655" v="265" actId="1076"/>
          <ac:spMkLst>
            <pc:docMk/>
            <pc:sldMk cId="0" sldId="256"/>
            <ac:spMk id="28" creationId="{DAA12E13-3726-004C-9BAC-F2E6D87FAF63}"/>
          </ac:spMkLst>
        </pc:spChg>
        <pc:spChg chg="mod">
          <ac:chgData name="Ferris, Dan" userId="S::dan.ferris_wustl.edu#ext#@sluedu.onmicrosoft.com::0aaefe8c-eccd-4919-bf3d-5d9ff840d41e" providerId="AD" clId="Web-{F14CE851-3451-3964-7B95-9C41B19C14EE}" dt="2019-12-09T01:12:31.642" v="295" actId="1076"/>
          <ac:spMkLst>
            <pc:docMk/>
            <pc:sldMk cId="0" sldId="256"/>
            <ac:spMk id="30" creationId="{DAA12E13-3726-004C-9BAC-F2E6D87FAF63}"/>
          </ac:spMkLst>
        </pc:spChg>
        <pc:spChg chg="add mod">
          <ac:chgData name="Ferris, Dan" userId="S::dan.ferris_wustl.edu#ext#@sluedu.onmicrosoft.com::0aaefe8c-eccd-4919-bf3d-5d9ff840d41e" providerId="AD" clId="Web-{F14CE851-3451-3964-7B95-9C41B19C14EE}" dt="2019-12-09T00:55:47.486" v="94" actId="20577"/>
          <ac:spMkLst>
            <pc:docMk/>
            <pc:sldMk cId="0" sldId="256"/>
            <ac:spMk id="41" creationId="{4DAB0759-6138-409E-9546-DFE6B05A3934}"/>
          </ac:spMkLst>
        </pc:spChg>
        <pc:spChg chg="mod">
          <ac:chgData name="Ferris, Dan" userId="S::dan.ferris_wustl.edu#ext#@sluedu.onmicrosoft.com::0aaefe8c-eccd-4919-bf3d-5d9ff840d41e" providerId="AD" clId="Web-{F14CE851-3451-3964-7B95-9C41B19C14EE}" dt="2019-12-09T01:11:21.562" v="274" actId="1076"/>
          <ac:spMkLst>
            <pc:docMk/>
            <pc:sldMk cId="0" sldId="256"/>
            <ac:spMk id="56" creationId="{50C71406-51E8-42B2-AF3E-2A5ED71EA9F8}"/>
          </ac:spMkLst>
        </pc:spChg>
        <pc:spChg chg="mod">
          <ac:chgData name="Ferris, Dan" userId="S::dan.ferris_wustl.edu#ext#@sluedu.onmicrosoft.com::0aaefe8c-eccd-4919-bf3d-5d9ff840d41e" providerId="AD" clId="Web-{F14CE851-3451-3964-7B95-9C41B19C14EE}" dt="2019-12-09T01:12:27.736" v="294" actId="1076"/>
          <ac:spMkLst>
            <pc:docMk/>
            <pc:sldMk cId="0" sldId="256"/>
            <ac:spMk id="58" creationId="{3FFBFFD3-86E5-4B0F-9B3D-47B29190A23C}"/>
          </ac:spMkLst>
        </pc:spChg>
        <pc:spChg chg="mod">
          <ac:chgData name="Ferris, Dan" userId="S::dan.ferris_wustl.edu#ext#@sluedu.onmicrosoft.com::0aaefe8c-eccd-4919-bf3d-5d9ff840d41e" providerId="AD" clId="Web-{F14CE851-3451-3964-7B95-9C41B19C14EE}" dt="2019-12-09T01:05:02.941" v="226" actId="20577"/>
          <ac:spMkLst>
            <pc:docMk/>
            <pc:sldMk cId="0" sldId="256"/>
            <ac:spMk id="15364" creationId="{2741CC25-BA03-3F46-AEC7-9C581032989C}"/>
          </ac:spMkLst>
        </pc:spChg>
        <pc:grpChg chg="mod">
          <ac:chgData name="Ferris, Dan" userId="S::dan.ferris_wustl.edu#ext#@sluedu.onmicrosoft.com::0aaefe8c-eccd-4919-bf3d-5d9ff840d41e" providerId="AD" clId="Web-{F14CE851-3451-3964-7B95-9C41B19C14EE}" dt="2019-12-09T01:11:18.390" v="271" actId="14100"/>
          <ac:grpSpMkLst>
            <pc:docMk/>
            <pc:sldMk cId="0" sldId="256"/>
            <ac:grpSpMk id="31" creationId="{0F33343F-F83D-462A-9C3C-55070D17BF14}"/>
          </ac:grpSpMkLst>
        </pc:grpChg>
        <pc:grpChg chg="mod">
          <ac:chgData name="Ferris, Dan" userId="S::dan.ferris_wustl.edu#ext#@sluedu.onmicrosoft.com::0aaefe8c-eccd-4919-bf3d-5d9ff840d41e" providerId="AD" clId="Web-{F14CE851-3451-3964-7B95-9C41B19C14EE}" dt="2019-12-09T01:11:18.749" v="273" actId="14100"/>
          <ac:grpSpMkLst>
            <pc:docMk/>
            <pc:sldMk cId="0" sldId="256"/>
            <ac:grpSpMk id="33" creationId="{B6404683-205C-42DC-AC09-6D3CC965477D}"/>
          </ac:grpSpMkLst>
        </pc:grpChg>
        <pc:graphicFrameChg chg="mod">
          <ac:chgData name="Ferris, Dan" userId="S::dan.ferris_wustl.edu#ext#@sluedu.onmicrosoft.com::0aaefe8c-eccd-4919-bf3d-5d9ff840d41e" providerId="AD" clId="Web-{F14CE851-3451-3964-7B95-9C41B19C14EE}" dt="2019-12-09T01:01:47.544" v="170" actId="1076"/>
          <ac:graphicFrameMkLst>
            <pc:docMk/>
            <pc:sldMk cId="0" sldId="256"/>
            <ac:graphicFrameMk id="9" creationId="{8664FEE7-A6C2-4085-8EE5-BF5A5D6406ED}"/>
          </ac:graphicFrameMkLst>
        </pc:graphicFrameChg>
        <pc:graphicFrameChg chg="mod modGraphic">
          <ac:chgData name="Ferris, Dan" userId="S::dan.ferris_wustl.edu#ext#@sluedu.onmicrosoft.com::0aaefe8c-eccd-4919-bf3d-5d9ff840d41e" providerId="AD" clId="Web-{F14CE851-3451-3964-7B95-9C41B19C14EE}" dt="2019-12-09T01:00:08.869" v="147"/>
          <ac:graphicFrameMkLst>
            <pc:docMk/>
            <pc:sldMk cId="0" sldId="256"/>
            <ac:graphicFrameMk id="11" creationId="{00000000-0000-0000-0000-000000000000}"/>
          </ac:graphicFrameMkLst>
        </pc:graphicFrameChg>
        <pc:graphicFrameChg chg="mod modGraphic">
          <ac:chgData name="Ferris, Dan" userId="S::dan.ferris_wustl.edu#ext#@sluedu.onmicrosoft.com::0aaefe8c-eccd-4919-bf3d-5d9ff840d41e" providerId="AD" clId="Web-{F14CE851-3451-3964-7B95-9C41B19C14EE}" dt="2019-12-09T01:00:16.604" v="148" actId="1076"/>
          <ac:graphicFrameMkLst>
            <pc:docMk/>
            <pc:sldMk cId="0" sldId="256"/>
            <ac:graphicFrameMk id="13" creationId="{00000000-0000-0000-0000-000000000000}"/>
          </ac:graphicFrameMkLst>
        </pc:graphicFrameChg>
        <pc:graphicFrameChg chg="mod">
          <ac:chgData name="Ferris, Dan" userId="S::dan.ferris_wustl.edu#ext#@sluedu.onmicrosoft.com::0aaefe8c-eccd-4919-bf3d-5d9ff840d41e" providerId="AD" clId="Web-{F14CE851-3451-3964-7B95-9C41B19C14EE}" dt="2019-12-09T01:01:47.732" v="171" actId="1076"/>
          <ac:graphicFrameMkLst>
            <pc:docMk/>
            <pc:sldMk cId="0" sldId="256"/>
            <ac:graphicFrameMk id="57" creationId="{8B4CE8E3-266D-442D-83A3-89E856E61A67}"/>
          </ac:graphicFrameMkLst>
        </pc:graphicFrameChg>
        <pc:picChg chg="mod modCrop">
          <ac:chgData name="Ferris, Dan" userId="S::dan.ferris_wustl.edu#ext#@sluedu.onmicrosoft.com::0aaefe8c-eccd-4919-bf3d-5d9ff840d41e" providerId="AD" clId="Web-{F14CE851-3451-3964-7B95-9C41B19C14EE}" dt="2019-12-09T01:11:29.500" v="276" actId="1076"/>
          <ac:picMkLst>
            <pc:docMk/>
            <pc:sldMk cId="0" sldId="256"/>
            <ac:picMk id="6" creationId="{0E5FC948-D022-4164-B4F2-E8327637B07E}"/>
          </ac:picMkLst>
        </pc:picChg>
        <pc:picChg chg="mod">
          <ac:chgData name="Ferris, Dan" userId="S::dan.ferris_wustl.edu#ext#@sluedu.onmicrosoft.com::0aaefe8c-eccd-4919-bf3d-5d9ff840d41e" providerId="AD" clId="Web-{F14CE851-3451-3964-7B95-9C41B19C14EE}" dt="2019-12-09T01:11:18.187" v="270" actId="14100"/>
          <ac:picMkLst>
            <pc:docMk/>
            <pc:sldMk cId="0" sldId="256"/>
            <ac:picMk id="21" creationId="{DF199264-631F-48D8-879F-5996DA839D86}"/>
          </ac:picMkLst>
        </pc:picChg>
        <pc:picChg chg="mod">
          <ac:chgData name="Ferris, Dan" userId="S::dan.ferris_wustl.edu#ext#@sluedu.onmicrosoft.com::0aaefe8c-eccd-4919-bf3d-5d9ff840d41e" providerId="AD" clId="Web-{F14CE851-3451-3964-7B95-9C41B19C14EE}" dt="2019-12-09T01:11:18.578" v="272" actId="14100"/>
          <ac:picMkLst>
            <pc:docMk/>
            <pc:sldMk cId="0" sldId="256"/>
            <ac:picMk id="32" creationId="{0F25F84F-1E0A-4C15-8F87-39C2947AE15E}"/>
          </ac:picMkLst>
        </pc:picChg>
        <pc:picChg chg="add mod modCrop">
          <ac:chgData name="Ferris, Dan" userId="S::dan.ferris_wustl.edu#ext#@sluedu.onmicrosoft.com::0aaefe8c-eccd-4919-bf3d-5d9ff840d41e" providerId="AD" clId="Web-{F14CE851-3451-3964-7B95-9C41B19C14EE}" dt="2019-12-09T01:11:25.829" v="275" actId="1076"/>
          <ac:picMkLst>
            <pc:docMk/>
            <pc:sldMk cId="0" sldId="256"/>
            <ac:picMk id="42" creationId="{359FF56A-A568-4029-8A46-359F5E3AABFF}"/>
          </ac:picMkLst>
        </pc:picChg>
        <pc:picChg chg="add mod">
          <ac:chgData name="Ferris, Dan" userId="S::dan.ferris_wustl.edu#ext#@sluedu.onmicrosoft.com::0aaefe8c-eccd-4919-bf3d-5d9ff840d41e" providerId="AD" clId="Web-{F14CE851-3451-3964-7B95-9C41B19C14EE}" dt="2019-12-09T01:12:37.892" v="296" actId="1076"/>
          <ac:picMkLst>
            <pc:docMk/>
            <pc:sldMk cId="0" sldId="256"/>
            <ac:picMk id="43" creationId="{29B971FF-6371-4F1B-8C4E-0BE48D52D08A}"/>
          </ac:picMkLst>
        </pc:picChg>
      </pc:sldChg>
    </pc:docChg>
  </pc:docChgLst>
  <pc:docChgLst>
    <pc:chgData name="Malcolm Townes" userId="S::malcolm.townes@slu.edu::e4b7405f-1ee2-43f5-9b7b-1830faab18c4" providerId="AD" clId="Web-{353CDC4C-114B-7322-70FE-5A247FBE88DB}"/>
    <pc:docChg chg="modSld">
      <pc:chgData name="Malcolm Townes" userId="S::malcolm.townes@slu.edu::e4b7405f-1ee2-43f5-9b7b-1830faab18c4" providerId="AD" clId="Web-{353CDC4C-114B-7322-70FE-5A247FBE88DB}" dt="2019-12-09T01:58:40.364" v="121" actId="1076"/>
      <pc:docMkLst>
        <pc:docMk/>
      </pc:docMkLst>
      <pc:sldChg chg="modSp">
        <pc:chgData name="Malcolm Townes" userId="S::malcolm.townes@slu.edu::e4b7405f-1ee2-43f5-9b7b-1830faab18c4" providerId="AD" clId="Web-{353CDC4C-114B-7322-70FE-5A247FBE88DB}" dt="2019-12-09T01:58:40.364" v="121" actId="1076"/>
        <pc:sldMkLst>
          <pc:docMk/>
          <pc:sldMk cId="0" sldId="256"/>
        </pc:sldMkLst>
        <pc:spChg chg="mod">
          <ac:chgData name="Malcolm Townes" userId="S::malcolm.townes@slu.edu::e4b7405f-1ee2-43f5-9b7b-1830faab18c4" providerId="AD" clId="Web-{353CDC4C-114B-7322-70FE-5A247FBE88DB}" dt="2019-12-09T01:50:47.828" v="63" actId="1076"/>
          <ac:spMkLst>
            <pc:docMk/>
            <pc:sldMk cId="0" sldId="256"/>
            <ac:spMk id="4" creationId="{6DB85BBD-74AB-48B0-A396-6DB1842F4D95}"/>
          </ac:spMkLst>
        </pc:spChg>
        <pc:spChg chg="mod">
          <ac:chgData name="Malcolm Townes" userId="S::malcolm.townes@slu.edu::e4b7405f-1ee2-43f5-9b7b-1830faab18c4" providerId="AD" clId="Web-{353CDC4C-114B-7322-70FE-5A247FBE88DB}" dt="2019-12-09T01:57:07.582" v="114" actId="20577"/>
          <ac:spMkLst>
            <pc:docMk/>
            <pc:sldMk cId="0" sldId="256"/>
            <ac:spMk id="15" creationId="{00000000-0000-0000-0000-000000000000}"/>
          </ac:spMkLst>
        </pc:spChg>
        <pc:spChg chg="mod">
          <ac:chgData name="Malcolm Townes" userId="S::malcolm.townes@slu.edu::e4b7405f-1ee2-43f5-9b7b-1830faab18c4" providerId="AD" clId="Web-{353CDC4C-114B-7322-70FE-5A247FBE88DB}" dt="2019-12-09T01:53:22.720" v="102" actId="20577"/>
          <ac:spMkLst>
            <pc:docMk/>
            <pc:sldMk cId="0" sldId="256"/>
            <ac:spMk id="20" creationId="{FC05FC3F-808F-43EB-B6F3-999EF9A159B9}"/>
          </ac:spMkLst>
        </pc:spChg>
        <pc:spChg chg="mod">
          <ac:chgData name="Malcolm Townes" userId="S::malcolm.townes@slu.edu::e4b7405f-1ee2-43f5-9b7b-1830faab18c4" providerId="AD" clId="Web-{353CDC4C-114B-7322-70FE-5A247FBE88DB}" dt="2019-12-09T01:50:48.015" v="64" actId="1076"/>
          <ac:spMkLst>
            <pc:docMk/>
            <pc:sldMk cId="0" sldId="256"/>
            <ac:spMk id="26" creationId="{DAA12E13-3726-004C-9BAC-F2E6D87FAF63}"/>
          </ac:spMkLst>
        </pc:spChg>
        <pc:spChg chg="mod">
          <ac:chgData name="Malcolm Townes" userId="S::malcolm.townes@slu.edu::e4b7405f-1ee2-43f5-9b7b-1830faab18c4" providerId="AD" clId="Web-{353CDC4C-114B-7322-70FE-5A247FBE88DB}" dt="2019-12-09T01:41:38.728" v="11" actId="1076"/>
          <ac:spMkLst>
            <pc:docMk/>
            <pc:sldMk cId="0" sldId="256"/>
            <ac:spMk id="27" creationId="{C6426C0D-ECCC-4C6F-9EFF-8BE0B95E38F5}"/>
          </ac:spMkLst>
        </pc:spChg>
        <pc:spChg chg="mod">
          <ac:chgData name="Malcolm Townes" userId="S::malcolm.townes@slu.edu::e4b7405f-1ee2-43f5-9b7b-1830faab18c4" providerId="AD" clId="Web-{353CDC4C-114B-7322-70FE-5A247FBE88DB}" dt="2019-12-09T01:44:12.777" v="27" actId="1076"/>
          <ac:spMkLst>
            <pc:docMk/>
            <pc:sldMk cId="0" sldId="256"/>
            <ac:spMk id="30" creationId="{DAA12E13-3726-004C-9BAC-F2E6D87FAF63}"/>
          </ac:spMkLst>
        </pc:spChg>
        <pc:spChg chg="mod">
          <ac:chgData name="Malcolm Townes" userId="S::malcolm.townes@slu.edu::e4b7405f-1ee2-43f5-9b7b-1830faab18c4" providerId="AD" clId="Web-{353CDC4C-114B-7322-70FE-5A247FBE88DB}" dt="2019-12-09T01:44:41.496" v="30" actId="1076"/>
          <ac:spMkLst>
            <pc:docMk/>
            <pc:sldMk cId="0" sldId="256"/>
            <ac:spMk id="56" creationId="{50C71406-51E8-42B2-AF3E-2A5ED71EA9F8}"/>
          </ac:spMkLst>
        </pc:spChg>
        <pc:spChg chg="mod">
          <ac:chgData name="Malcolm Townes" userId="S::malcolm.townes@slu.edu::e4b7405f-1ee2-43f5-9b7b-1830faab18c4" providerId="AD" clId="Web-{353CDC4C-114B-7322-70FE-5A247FBE88DB}" dt="2019-12-09T01:44:12.605" v="26" actId="1076"/>
          <ac:spMkLst>
            <pc:docMk/>
            <pc:sldMk cId="0" sldId="256"/>
            <ac:spMk id="58" creationId="{3FFBFFD3-86E5-4B0F-9B3D-47B29190A23C}"/>
          </ac:spMkLst>
        </pc:spChg>
        <pc:spChg chg="mod">
          <ac:chgData name="Malcolm Townes" userId="S::malcolm.townes@slu.edu::e4b7405f-1ee2-43f5-9b7b-1830faab18c4" providerId="AD" clId="Web-{353CDC4C-114B-7322-70FE-5A247FBE88DB}" dt="2019-12-09T01:55:48.596" v="107" actId="20577"/>
          <ac:spMkLst>
            <pc:docMk/>
            <pc:sldMk cId="0" sldId="256"/>
            <ac:spMk id="15364" creationId="{2741CC25-BA03-3F46-AEC7-9C581032989C}"/>
          </ac:spMkLst>
        </pc:spChg>
        <pc:graphicFrameChg chg="modGraphic">
          <ac:chgData name="Malcolm Townes" userId="S::malcolm.townes@slu.edu::e4b7405f-1ee2-43f5-9b7b-1830faab18c4" providerId="AD" clId="Web-{353CDC4C-114B-7322-70FE-5A247FBE88DB}" dt="2019-12-09T01:58:35.989" v="119"/>
          <ac:graphicFrameMkLst>
            <pc:docMk/>
            <pc:sldMk cId="0" sldId="256"/>
            <ac:graphicFrameMk id="5" creationId="{00000000-0000-0000-0000-000000000000}"/>
          </ac:graphicFrameMkLst>
        </pc:graphicFrameChg>
        <pc:graphicFrameChg chg="mod modGraphic">
          <ac:chgData name="Malcolm Townes" userId="S::malcolm.townes@slu.edu::e4b7405f-1ee2-43f5-9b7b-1830faab18c4" providerId="AD" clId="Web-{353CDC4C-114B-7322-70FE-5A247FBE88DB}" dt="2019-12-09T01:52:51.907" v="100"/>
          <ac:graphicFrameMkLst>
            <pc:docMk/>
            <pc:sldMk cId="0" sldId="256"/>
            <ac:graphicFrameMk id="9" creationId="{8664FEE7-A6C2-4085-8EE5-BF5A5D6406ED}"/>
          </ac:graphicFrameMkLst>
        </pc:graphicFrameChg>
        <pc:graphicFrameChg chg="mod modGraphic">
          <ac:chgData name="Malcolm Townes" userId="S::malcolm.townes@slu.edu::e4b7405f-1ee2-43f5-9b7b-1830faab18c4" providerId="AD" clId="Web-{353CDC4C-114B-7322-70FE-5A247FBE88DB}" dt="2019-12-09T01:50:10.843" v="61" actId="1076"/>
          <ac:graphicFrameMkLst>
            <pc:docMk/>
            <pc:sldMk cId="0" sldId="256"/>
            <ac:graphicFrameMk id="11" creationId="{00000000-0000-0000-0000-000000000000}"/>
          </ac:graphicFrameMkLst>
        </pc:graphicFrameChg>
        <pc:graphicFrameChg chg="mod modGraphic">
          <ac:chgData name="Malcolm Townes" userId="S::malcolm.townes@slu.edu::e4b7405f-1ee2-43f5-9b7b-1830faab18c4" providerId="AD" clId="Web-{353CDC4C-114B-7322-70FE-5A247FBE88DB}" dt="2019-12-09T01:58:40.364" v="121" actId="1076"/>
          <ac:graphicFrameMkLst>
            <pc:docMk/>
            <pc:sldMk cId="0" sldId="256"/>
            <ac:graphicFrameMk id="13" creationId="{00000000-0000-0000-0000-000000000000}"/>
          </ac:graphicFrameMkLst>
        </pc:graphicFrameChg>
        <pc:graphicFrameChg chg="mod modGraphic">
          <ac:chgData name="Malcolm Townes" userId="S::malcolm.townes@slu.edu::e4b7405f-1ee2-43f5-9b7b-1830faab18c4" providerId="AD" clId="Web-{353CDC4C-114B-7322-70FE-5A247FBE88DB}" dt="2019-12-09T01:52:41.876" v="88"/>
          <ac:graphicFrameMkLst>
            <pc:docMk/>
            <pc:sldMk cId="0" sldId="256"/>
            <ac:graphicFrameMk id="57" creationId="{8B4CE8E3-266D-442D-83A3-89E856E61A67}"/>
          </ac:graphicFrameMkLst>
        </pc:graphicFrameChg>
        <pc:picChg chg="mod">
          <ac:chgData name="Malcolm Townes" userId="S::malcolm.townes@slu.edu::e4b7405f-1ee2-43f5-9b7b-1830faab18c4" providerId="AD" clId="Web-{353CDC4C-114B-7322-70FE-5A247FBE88DB}" dt="2019-12-09T01:54:29.799" v="104" actId="14100"/>
          <ac:picMkLst>
            <pc:docMk/>
            <pc:sldMk cId="0" sldId="256"/>
            <ac:picMk id="6" creationId="{0E5FC948-D022-4164-B4F2-E8327637B07E}"/>
          </ac:picMkLst>
        </pc:picChg>
        <pc:picChg chg="mod">
          <ac:chgData name="Malcolm Townes" userId="S::malcolm.townes@slu.edu::e4b7405f-1ee2-43f5-9b7b-1830faab18c4" providerId="AD" clId="Web-{353CDC4C-114B-7322-70FE-5A247FBE88DB}" dt="2019-12-09T01:54:44.877" v="105" actId="1076"/>
          <ac:picMkLst>
            <pc:docMk/>
            <pc:sldMk cId="0" sldId="256"/>
            <ac:picMk id="42" creationId="{359FF56A-A568-4029-8A46-359F5E3AABFF}"/>
          </ac:picMkLst>
        </pc:picChg>
      </pc:sldChg>
    </pc:docChg>
  </pc:docChgLst>
  <pc:docChgLst>
    <pc:chgData name="Nicholas Sokolis" userId="S::nicholas.sokolis@slu.edu::3bd9c94e-02eb-4977-8bee-baf8c3a76a10" providerId="AD" clId="Web-{3E60CAF9-7E6F-C454-819C-1C69360EB808}"/>
    <pc:docChg chg="modSld">
      <pc:chgData name="Nicholas Sokolis" userId="S::nicholas.sokolis@slu.edu::3bd9c94e-02eb-4977-8bee-baf8c3a76a10" providerId="AD" clId="Web-{3E60CAF9-7E6F-C454-819C-1C69360EB808}" dt="2019-12-08T15:51:12.176" v="0"/>
      <pc:docMkLst>
        <pc:docMk/>
      </pc:docMkLst>
      <pc:sldChg chg="modNotes">
        <pc:chgData name="Nicholas Sokolis" userId="S::nicholas.sokolis@slu.edu::3bd9c94e-02eb-4977-8bee-baf8c3a76a10" providerId="AD" clId="Web-{3E60CAF9-7E6F-C454-819C-1C69360EB808}" dt="2019-12-08T15:51:12.176" v="0"/>
        <pc:sldMkLst>
          <pc:docMk/>
          <pc:sldMk cId="0" sldId="256"/>
        </pc:sldMkLst>
      </pc:sldChg>
    </pc:docChg>
  </pc:docChgLst>
  <pc:docChgLst>
    <pc:chgData name="Malcolm Townes" userId="S::malcolm.townes@slu.edu::e4b7405f-1ee2-43f5-9b7b-1830faab18c4" providerId="AD" clId="Web-{44E9FA23-91CB-4455-8C45-174F0C90E8C5}"/>
    <pc:docChg chg="modSld">
      <pc:chgData name="Malcolm Townes" userId="S::malcolm.townes@slu.edu::e4b7405f-1ee2-43f5-9b7b-1830faab18c4" providerId="AD" clId="Web-{44E9FA23-91CB-4455-8C45-174F0C90E8C5}" dt="2019-12-08T21:09:47.048" v="492"/>
      <pc:docMkLst>
        <pc:docMk/>
      </pc:docMkLst>
      <pc:sldChg chg="addSp delSp modSp">
        <pc:chgData name="Malcolm Townes" userId="S::malcolm.townes@slu.edu::e4b7405f-1ee2-43f5-9b7b-1830faab18c4" providerId="AD" clId="Web-{44E9FA23-91CB-4455-8C45-174F0C90E8C5}" dt="2019-12-08T21:09:47.048" v="492"/>
        <pc:sldMkLst>
          <pc:docMk/>
          <pc:sldMk cId="0" sldId="256"/>
        </pc:sldMkLst>
        <pc:spChg chg="add del">
          <ac:chgData name="Malcolm Townes" userId="S::malcolm.townes@slu.edu::e4b7405f-1ee2-43f5-9b7b-1830faab18c4" providerId="AD" clId="Web-{44E9FA23-91CB-4455-8C45-174F0C90E8C5}" dt="2019-12-08T20:54:04.781" v="216"/>
          <ac:spMkLst>
            <pc:docMk/>
            <pc:sldMk cId="0" sldId="256"/>
            <ac:spMk id="6" creationId="{4EF71D58-AB29-4FEB-8DF5-8F96CD05DCC6}"/>
          </ac:spMkLst>
        </pc:spChg>
        <pc:spChg chg="add del">
          <ac:chgData name="Malcolm Townes" userId="S::malcolm.townes@slu.edu::e4b7405f-1ee2-43f5-9b7b-1830faab18c4" providerId="AD" clId="Web-{44E9FA23-91CB-4455-8C45-174F0C90E8C5}" dt="2019-12-08T20:54:01.921" v="215"/>
          <ac:spMkLst>
            <pc:docMk/>
            <pc:sldMk cId="0" sldId="256"/>
            <ac:spMk id="7" creationId="{A35368D8-89F2-4055-9A4C-3503CE8DE26C}"/>
          </ac:spMkLst>
        </pc:spChg>
        <pc:spChg chg="mod">
          <ac:chgData name="Malcolm Townes" userId="S::malcolm.townes@slu.edu::e4b7405f-1ee2-43f5-9b7b-1830faab18c4" providerId="AD" clId="Web-{44E9FA23-91CB-4455-8C45-174F0C90E8C5}" dt="2019-12-08T20:50:30.874" v="180" actId="20577"/>
          <ac:spMkLst>
            <pc:docMk/>
            <pc:sldMk cId="0" sldId="256"/>
            <ac:spMk id="22" creationId="{DAA12E13-3726-004C-9BAC-F2E6D87FAF63}"/>
          </ac:spMkLst>
        </pc:spChg>
        <pc:spChg chg="add mod">
          <ac:chgData name="Malcolm Townes" userId="S::malcolm.townes@slu.edu::e4b7405f-1ee2-43f5-9b7b-1830faab18c4" providerId="AD" clId="Web-{44E9FA23-91CB-4455-8C45-174F0C90E8C5}" dt="2019-12-08T21:08:35.048" v="484" actId="20577"/>
          <ac:spMkLst>
            <pc:docMk/>
            <pc:sldMk cId="0" sldId="256"/>
            <ac:spMk id="27" creationId="{C6426C0D-ECCC-4C6F-9EFF-8BE0B95E38F5}"/>
          </ac:spMkLst>
        </pc:spChg>
        <pc:spChg chg="mod">
          <ac:chgData name="Malcolm Townes" userId="S::malcolm.townes@slu.edu::e4b7405f-1ee2-43f5-9b7b-1830faab18c4" providerId="AD" clId="Web-{44E9FA23-91CB-4455-8C45-174F0C90E8C5}" dt="2019-12-08T20:57:58.875" v="239" actId="20577"/>
          <ac:spMkLst>
            <pc:docMk/>
            <pc:sldMk cId="0" sldId="256"/>
            <ac:spMk id="28" creationId="{DAA12E13-3726-004C-9BAC-F2E6D87FAF63}"/>
          </ac:spMkLst>
        </pc:spChg>
        <pc:spChg chg="mod">
          <ac:chgData name="Malcolm Townes" userId="S::malcolm.townes@slu.edu::e4b7405f-1ee2-43f5-9b7b-1830faab18c4" providerId="AD" clId="Web-{44E9FA23-91CB-4455-8C45-174F0C90E8C5}" dt="2019-12-08T21:08:59.376" v="491" actId="1076"/>
          <ac:spMkLst>
            <pc:docMk/>
            <pc:sldMk cId="0" sldId="256"/>
            <ac:spMk id="30" creationId="{DAA12E13-3726-004C-9BAC-F2E6D87FAF63}"/>
          </ac:spMkLst>
        </pc:spChg>
        <pc:spChg chg="add">
          <ac:chgData name="Malcolm Townes" userId="S::malcolm.townes@slu.edu::e4b7405f-1ee2-43f5-9b7b-1830faab18c4" providerId="AD" clId="Web-{44E9FA23-91CB-4455-8C45-174F0C90E8C5}" dt="2019-12-08T21:00:33.219" v="240"/>
          <ac:spMkLst>
            <pc:docMk/>
            <pc:sldMk cId="0" sldId="256"/>
            <ac:spMk id="35" creationId="{C4C300F8-8DDC-4D8E-9FDE-CDA99F789F55}"/>
          </ac:spMkLst>
        </pc:spChg>
        <pc:spChg chg="add">
          <ac:chgData name="Malcolm Townes" userId="S::malcolm.townes@slu.edu::e4b7405f-1ee2-43f5-9b7b-1830faab18c4" providerId="AD" clId="Web-{44E9FA23-91CB-4455-8C45-174F0C90E8C5}" dt="2019-12-08T21:00:33.219" v="240"/>
          <ac:spMkLst>
            <pc:docMk/>
            <pc:sldMk cId="0" sldId="256"/>
            <ac:spMk id="42" creationId="{A506093E-C747-44B0-8B18-F5401E494A06}"/>
          </ac:spMkLst>
        </pc:spChg>
        <pc:spChg chg="add">
          <ac:chgData name="Malcolm Townes" userId="S::malcolm.townes@slu.edu::e4b7405f-1ee2-43f5-9b7b-1830faab18c4" providerId="AD" clId="Web-{44E9FA23-91CB-4455-8C45-174F0C90E8C5}" dt="2019-12-08T21:00:33.219" v="240"/>
          <ac:spMkLst>
            <pc:docMk/>
            <pc:sldMk cId="0" sldId="256"/>
            <ac:spMk id="43" creationId="{59398A11-66F8-467F-8B57-E6D2EAF9B447}"/>
          </ac:spMkLst>
        </pc:spChg>
        <pc:spChg chg="add">
          <ac:chgData name="Malcolm Townes" userId="S::malcolm.townes@slu.edu::e4b7405f-1ee2-43f5-9b7b-1830faab18c4" providerId="AD" clId="Web-{44E9FA23-91CB-4455-8C45-174F0C90E8C5}" dt="2019-12-08T21:00:33.219" v="240"/>
          <ac:spMkLst>
            <pc:docMk/>
            <pc:sldMk cId="0" sldId="256"/>
            <ac:spMk id="44" creationId="{06D3D906-050B-41D7-A8C6-2F13EEF7C25D}"/>
          </ac:spMkLst>
        </pc:spChg>
        <pc:grpChg chg="add mod">
          <ac:chgData name="Malcolm Townes" userId="S::malcolm.townes@slu.edu::e4b7405f-1ee2-43f5-9b7b-1830faab18c4" providerId="AD" clId="Web-{44E9FA23-91CB-4455-8C45-174F0C90E8C5}" dt="2019-12-08T21:08:46.220" v="489" actId="1076"/>
          <ac:grpSpMkLst>
            <pc:docMk/>
            <pc:sldMk cId="0" sldId="256"/>
            <ac:grpSpMk id="29" creationId="{E82E4054-D3C8-448E-AEB3-BAFCC297F352}"/>
          </ac:grpSpMkLst>
        </pc:grpChg>
        <pc:grpChg chg="add mod">
          <ac:chgData name="Malcolm Townes" userId="S::malcolm.townes@slu.edu::e4b7405f-1ee2-43f5-9b7b-1830faab18c4" providerId="AD" clId="Web-{44E9FA23-91CB-4455-8C45-174F0C90E8C5}" dt="2019-12-08T21:08:46.063" v="488" actId="1076"/>
          <ac:grpSpMkLst>
            <pc:docMk/>
            <pc:sldMk cId="0" sldId="256"/>
            <ac:grpSpMk id="31" creationId="{0F33343F-F83D-462A-9C3C-55070D17BF14}"/>
          </ac:grpSpMkLst>
        </pc:grpChg>
        <pc:grpChg chg="add mod">
          <ac:chgData name="Malcolm Townes" userId="S::malcolm.townes@slu.edu::e4b7405f-1ee2-43f5-9b7b-1830faab18c4" providerId="AD" clId="Web-{44E9FA23-91CB-4455-8C45-174F0C90E8C5}" dt="2019-12-08T21:08:46.391" v="490" actId="1076"/>
          <ac:grpSpMkLst>
            <pc:docMk/>
            <pc:sldMk cId="0" sldId="256"/>
            <ac:grpSpMk id="33" creationId="{B6404683-205C-42DC-AC09-6D3CC965477D}"/>
          </ac:grpSpMkLst>
        </pc:grpChg>
        <pc:grpChg chg="add">
          <ac:chgData name="Malcolm Townes" userId="S::malcolm.townes@slu.edu::e4b7405f-1ee2-43f5-9b7b-1830faab18c4" providerId="AD" clId="Web-{44E9FA23-91CB-4455-8C45-174F0C90E8C5}" dt="2019-12-08T21:00:33.219" v="240"/>
          <ac:grpSpMkLst>
            <pc:docMk/>
            <pc:sldMk cId="0" sldId="256"/>
            <ac:grpSpMk id="34" creationId="{EF4A315D-F01F-4AAB-9BE0-65FD89AB9050}"/>
          </ac:grpSpMkLst>
        </pc:grpChg>
        <pc:picChg chg="add mod">
          <ac:chgData name="Malcolm Townes" userId="S::malcolm.townes@slu.edu::e4b7405f-1ee2-43f5-9b7b-1830faab18c4" providerId="AD" clId="Web-{44E9FA23-91CB-4455-8C45-174F0C90E8C5}" dt="2019-12-08T21:09:47.048" v="492"/>
          <ac:picMkLst>
            <pc:docMk/>
            <pc:sldMk cId="0" sldId="256"/>
            <ac:picMk id="8" creationId="{D7FEB5AF-DBEB-4651-BC72-FE0700FC1DE5}"/>
          </ac:picMkLst>
        </pc:picChg>
        <pc:picChg chg="add mod">
          <ac:chgData name="Malcolm Townes" userId="S::malcolm.townes@slu.edu::e4b7405f-1ee2-43f5-9b7b-1830faab18c4" providerId="AD" clId="Web-{44E9FA23-91CB-4455-8C45-174F0C90E8C5}" dt="2019-12-08T21:08:45.923" v="487" actId="1076"/>
          <ac:picMkLst>
            <pc:docMk/>
            <pc:sldMk cId="0" sldId="256"/>
            <ac:picMk id="32" creationId="{0F25F84F-1E0A-4C15-8F87-39C2947AE15E}"/>
          </ac:picMkLst>
        </pc:picChg>
        <pc:picChg chg="add">
          <ac:chgData name="Malcolm Townes" userId="S::malcolm.townes@slu.edu::e4b7405f-1ee2-43f5-9b7b-1830faab18c4" providerId="AD" clId="Web-{44E9FA23-91CB-4455-8C45-174F0C90E8C5}" dt="2019-12-08T21:00:33.219" v="240"/>
          <ac:picMkLst>
            <pc:docMk/>
            <pc:sldMk cId="0" sldId="256"/>
            <ac:picMk id="36" creationId="{45384D53-A7D2-4690-A571-C8787AA8C86B}"/>
          </ac:picMkLst>
        </pc:picChg>
        <pc:picChg chg="add">
          <ac:chgData name="Malcolm Townes" userId="S::malcolm.townes@slu.edu::e4b7405f-1ee2-43f5-9b7b-1830faab18c4" providerId="AD" clId="Web-{44E9FA23-91CB-4455-8C45-174F0C90E8C5}" dt="2019-12-08T21:00:33.219" v="240"/>
          <ac:picMkLst>
            <pc:docMk/>
            <pc:sldMk cId="0" sldId="256"/>
            <ac:picMk id="37" creationId="{DC4ED449-5560-4989-955F-C16550BCE936}"/>
          </ac:picMkLst>
        </pc:picChg>
        <pc:picChg chg="add">
          <ac:chgData name="Malcolm Townes" userId="S::malcolm.townes@slu.edu::e4b7405f-1ee2-43f5-9b7b-1830faab18c4" providerId="AD" clId="Web-{44E9FA23-91CB-4455-8C45-174F0C90E8C5}" dt="2019-12-08T21:00:33.219" v="240"/>
          <ac:picMkLst>
            <pc:docMk/>
            <pc:sldMk cId="0" sldId="256"/>
            <ac:picMk id="38" creationId="{15A96B74-7A6A-4C65-BD17-BDF89CDCC428}"/>
          </ac:picMkLst>
        </pc:picChg>
        <pc:picChg chg="add">
          <ac:chgData name="Malcolm Townes" userId="S::malcolm.townes@slu.edu::e4b7405f-1ee2-43f5-9b7b-1830faab18c4" providerId="AD" clId="Web-{44E9FA23-91CB-4455-8C45-174F0C90E8C5}" dt="2019-12-08T21:00:33.219" v="240"/>
          <ac:picMkLst>
            <pc:docMk/>
            <pc:sldMk cId="0" sldId="256"/>
            <ac:picMk id="39" creationId="{FFAF0C35-3B6D-4BFE-A005-19535BCF9761}"/>
          </ac:picMkLst>
        </pc:picChg>
        <pc:picChg chg="add">
          <ac:chgData name="Malcolm Townes" userId="S::malcolm.townes@slu.edu::e4b7405f-1ee2-43f5-9b7b-1830faab18c4" providerId="AD" clId="Web-{44E9FA23-91CB-4455-8C45-174F0C90E8C5}" dt="2019-12-08T21:00:33.219" v="240"/>
          <ac:picMkLst>
            <pc:docMk/>
            <pc:sldMk cId="0" sldId="256"/>
            <ac:picMk id="40" creationId="{DB7129AD-8551-44B0-9224-AF830A142A5D}"/>
          </ac:picMkLst>
        </pc:picChg>
        <pc:picChg chg="add">
          <ac:chgData name="Malcolm Townes" userId="S::malcolm.townes@slu.edu::e4b7405f-1ee2-43f5-9b7b-1830faab18c4" providerId="AD" clId="Web-{44E9FA23-91CB-4455-8C45-174F0C90E8C5}" dt="2019-12-08T21:00:33.219" v="240"/>
          <ac:picMkLst>
            <pc:docMk/>
            <pc:sldMk cId="0" sldId="256"/>
            <ac:picMk id="41" creationId="{E3604D81-54E4-4D2B-9A85-BECE5BDF441C}"/>
          </ac:picMkLst>
        </pc:picChg>
        <pc:cxnChg chg="add mod">
          <ac:chgData name="Malcolm Townes" userId="S::malcolm.townes@slu.edu::e4b7405f-1ee2-43f5-9b7b-1830faab18c4" providerId="AD" clId="Web-{44E9FA23-91CB-4455-8C45-174F0C90E8C5}" dt="2019-12-08T21:09:47.048" v="492"/>
          <ac:cxnSpMkLst>
            <pc:docMk/>
            <pc:sldMk cId="0" sldId="256"/>
            <ac:cxnSpMk id="45" creationId="{28870A7D-B100-4667-A513-2855AA74808A}"/>
          </ac:cxnSpMkLst>
        </pc:cxnChg>
        <pc:cxnChg chg="add">
          <ac:chgData name="Malcolm Townes" userId="S::malcolm.townes@slu.edu::e4b7405f-1ee2-43f5-9b7b-1830faab18c4" providerId="AD" clId="Web-{44E9FA23-91CB-4455-8C45-174F0C90E8C5}" dt="2019-12-08T21:00:33.219" v="240"/>
          <ac:cxnSpMkLst>
            <pc:docMk/>
            <pc:sldMk cId="0" sldId="256"/>
            <ac:cxnSpMk id="46" creationId="{843D470F-41A2-4123-8412-A506A9CF414C}"/>
          </ac:cxnSpMkLst>
        </pc:cxnChg>
        <pc:cxnChg chg="add">
          <ac:chgData name="Malcolm Townes" userId="S::malcolm.townes@slu.edu::e4b7405f-1ee2-43f5-9b7b-1830faab18c4" providerId="AD" clId="Web-{44E9FA23-91CB-4455-8C45-174F0C90E8C5}" dt="2019-12-08T21:00:33.219" v="240"/>
          <ac:cxnSpMkLst>
            <pc:docMk/>
            <pc:sldMk cId="0" sldId="256"/>
            <ac:cxnSpMk id="47" creationId="{4E9635C2-CA74-4052-B664-357E7023E5B7}"/>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a:extLst>
              <a:ext uri="{FF2B5EF4-FFF2-40B4-BE49-F238E27FC236}">
                <a16:creationId xmlns:a16="http://schemas.microsoft.com/office/drawing/2014/main" xmlns="" id="{8C631497-C2BC-564E-BCD8-FB50ACE654BC}"/>
              </a:ext>
            </a:extLst>
          </p:cNvPr>
          <p:cNvSpPr>
            <a:spLocks noGrp="1" noChangeArrowheads="1"/>
          </p:cNvSpPr>
          <p:nvPr>
            <p:ph type="hdr" sz="quarter"/>
          </p:nvPr>
        </p:nvSpPr>
        <p:spPr bwMode="auto">
          <a:xfrm>
            <a:off x="0" y="0"/>
            <a:ext cx="8123238" cy="116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40339" tIns="120169" rIns="240339" bIns="120169" numCol="1" anchor="t" anchorCtr="0" compatLnSpc="1">
            <a:prstTxWarp prst="textNoShape">
              <a:avLst/>
            </a:prstTxWarp>
          </a:bodyPr>
          <a:lstStyle>
            <a:lvl1pPr defTabSz="2401888" eaLnBrk="1" hangingPunct="1">
              <a:defRPr sz="3100"/>
            </a:lvl1pPr>
          </a:lstStyle>
          <a:p>
            <a:pPr>
              <a:defRPr/>
            </a:pPr>
            <a:endParaRPr lang="en-US" altLang="en-US"/>
          </a:p>
        </p:txBody>
      </p:sp>
      <p:sp>
        <p:nvSpPr>
          <p:cNvPr id="4099" name="Rectangle 1027">
            <a:extLst>
              <a:ext uri="{FF2B5EF4-FFF2-40B4-BE49-F238E27FC236}">
                <a16:creationId xmlns:a16="http://schemas.microsoft.com/office/drawing/2014/main" xmlns="" id="{8528E2EB-E4CB-1A45-916C-917156C0D876}"/>
              </a:ext>
            </a:extLst>
          </p:cNvPr>
          <p:cNvSpPr>
            <a:spLocks noGrp="1" noChangeArrowheads="1"/>
          </p:cNvSpPr>
          <p:nvPr>
            <p:ph type="dt" sz="quarter" idx="1"/>
          </p:nvPr>
        </p:nvSpPr>
        <p:spPr bwMode="auto">
          <a:xfrm>
            <a:off x="10621963" y="0"/>
            <a:ext cx="8123237" cy="116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40339" tIns="120169" rIns="240339" bIns="120169" numCol="1" anchor="t" anchorCtr="0" compatLnSpc="1">
            <a:prstTxWarp prst="textNoShape">
              <a:avLst/>
            </a:prstTxWarp>
          </a:bodyPr>
          <a:lstStyle>
            <a:lvl1pPr algn="r" defTabSz="2401888" eaLnBrk="1" hangingPunct="1">
              <a:defRPr sz="3100"/>
            </a:lvl1pPr>
          </a:lstStyle>
          <a:p>
            <a:pPr>
              <a:defRPr/>
            </a:pPr>
            <a:endParaRPr lang="en-US" altLang="en-US"/>
          </a:p>
        </p:txBody>
      </p:sp>
      <p:sp>
        <p:nvSpPr>
          <p:cNvPr id="4100" name="Rectangle 1028">
            <a:extLst>
              <a:ext uri="{FF2B5EF4-FFF2-40B4-BE49-F238E27FC236}">
                <a16:creationId xmlns:a16="http://schemas.microsoft.com/office/drawing/2014/main" xmlns="" id="{DC5573B5-6CE8-3D44-B30D-B54D819F9986}"/>
              </a:ext>
            </a:extLst>
          </p:cNvPr>
          <p:cNvSpPr>
            <a:spLocks noGrp="1" noChangeArrowheads="1"/>
          </p:cNvSpPr>
          <p:nvPr>
            <p:ph type="ftr" sz="quarter" idx="2"/>
          </p:nvPr>
        </p:nvSpPr>
        <p:spPr bwMode="auto">
          <a:xfrm>
            <a:off x="0" y="22150388"/>
            <a:ext cx="8123238" cy="116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40339" tIns="120169" rIns="240339" bIns="120169" numCol="1" anchor="b" anchorCtr="0" compatLnSpc="1">
            <a:prstTxWarp prst="textNoShape">
              <a:avLst/>
            </a:prstTxWarp>
          </a:bodyPr>
          <a:lstStyle>
            <a:lvl1pPr defTabSz="2401888" eaLnBrk="1" hangingPunct="1">
              <a:defRPr sz="3100"/>
            </a:lvl1pPr>
          </a:lstStyle>
          <a:p>
            <a:pPr>
              <a:defRPr/>
            </a:pPr>
            <a:endParaRPr lang="en-US" altLang="en-US"/>
          </a:p>
        </p:txBody>
      </p:sp>
      <p:sp>
        <p:nvSpPr>
          <p:cNvPr id="4101" name="Rectangle 1029">
            <a:extLst>
              <a:ext uri="{FF2B5EF4-FFF2-40B4-BE49-F238E27FC236}">
                <a16:creationId xmlns:a16="http://schemas.microsoft.com/office/drawing/2014/main" xmlns="" id="{E2366344-CB6D-524D-A0AD-F0F696799A0F}"/>
              </a:ext>
            </a:extLst>
          </p:cNvPr>
          <p:cNvSpPr>
            <a:spLocks noGrp="1" noChangeArrowheads="1"/>
          </p:cNvSpPr>
          <p:nvPr>
            <p:ph type="sldNum" sz="quarter" idx="3"/>
          </p:nvPr>
        </p:nvSpPr>
        <p:spPr bwMode="auto">
          <a:xfrm>
            <a:off x="10621963" y="22150388"/>
            <a:ext cx="8123237" cy="116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40339" tIns="120169" rIns="240339" bIns="120169" numCol="1" anchor="b" anchorCtr="0" compatLnSpc="1">
            <a:prstTxWarp prst="textNoShape">
              <a:avLst/>
            </a:prstTxWarp>
          </a:bodyPr>
          <a:lstStyle>
            <a:lvl1pPr algn="r" defTabSz="2401888" eaLnBrk="1" hangingPunct="1">
              <a:defRPr sz="3100"/>
            </a:lvl1pPr>
          </a:lstStyle>
          <a:p>
            <a:pPr>
              <a:defRPr/>
            </a:pPr>
            <a:fld id="{F3C19C0E-8513-074D-9C8E-6E9BA8959B48}" type="slidenum">
              <a:rPr lang="en-US" altLang="en-US"/>
              <a:pPr>
                <a:defRPr/>
              </a:pPr>
              <a:t>‹#›</a:t>
            </a:fld>
            <a:endParaRPr lang="en-US" altLang="en-US"/>
          </a:p>
        </p:txBody>
      </p:sp>
    </p:spTree>
    <p:extLst>
      <p:ext uri="{BB962C8B-B14F-4D97-AF65-F5344CB8AC3E}">
        <p14:creationId xmlns:p14="http://schemas.microsoft.com/office/powerpoint/2010/main" val="42467536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xmlns="" id="{FA3FD1B1-B793-7A4F-ADC4-3CE627FAC858}"/>
              </a:ext>
            </a:extLst>
          </p:cNvPr>
          <p:cNvSpPr>
            <a:spLocks noGrp="1" noChangeArrowheads="1"/>
          </p:cNvSpPr>
          <p:nvPr>
            <p:ph type="hdr" sz="quarter"/>
          </p:nvPr>
        </p:nvSpPr>
        <p:spPr bwMode="auto">
          <a:xfrm>
            <a:off x="0" y="0"/>
            <a:ext cx="8123238" cy="116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36043" tIns="118022" rIns="236043" bIns="118022" numCol="1" anchor="t" anchorCtr="0" compatLnSpc="1">
            <a:prstTxWarp prst="textNoShape">
              <a:avLst/>
            </a:prstTxWarp>
          </a:bodyPr>
          <a:lstStyle>
            <a:lvl1pPr defTabSz="2360613" eaLnBrk="1" hangingPunct="1">
              <a:defRPr sz="3100"/>
            </a:lvl1pPr>
          </a:lstStyle>
          <a:p>
            <a:pPr>
              <a:defRPr/>
            </a:pPr>
            <a:endParaRPr lang="en-US" altLang="en-US"/>
          </a:p>
        </p:txBody>
      </p:sp>
      <p:sp>
        <p:nvSpPr>
          <p:cNvPr id="6147" name="Rectangle 3">
            <a:extLst>
              <a:ext uri="{FF2B5EF4-FFF2-40B4-BE49-F238E27FC236}">
                <a16:creationId xmlns:a16="http://schemas.microsoft.com/office/drawing/2014/main" xmlns="" id="{11539AB6-49A1-B84E-858B-881E2D155D36}"/>
              </a:ext>
            </a:extLst>
          </p:cNvPr>
          <p:cNvSpPr>
            <a:spLocks noGrp="1" noChangeArrowheads="1"/>
          </p:cNvSpPr>
          <p:nvPr>
            <p:ph type="dt" idx="1"/>
          </p:nvPr>
        </p:nvSpPr>
        <p:spPr bwMode="auto">
          <a:xfrm>
            <a:off x="10617200" y="0"/>
            <a:ext cx="8123238" cy="116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36043" tIns="118022" rIns="236043" bIns="118022" numCol="1" anchor="t" anchorCtr="0" compatLnSpc="1">
            <a:prstTxWarp prst="textNoShape">
              <a:avLst/>
            </a:prstTxWarp>
          </a:bodyPr>
          <a:lstStyle>
            <a:lvl1pPr algn="r" defTabSz="2360613" eaLnBrk="1" hangingPunct="1">
              <a:defRPr sz="3100"/>
            </a:lvl1pPr>
          </a:lstStyle>
          <a:p>
            <a:pPr>
              <a:defRPr/>
            </a:pPr>
            <a:endParaRPr lang="en-US" altLang="en-US"/>
          </a:p>
        </p:txBody>
      </p:sp>
      <p:sp>
        <p:nvSpPr>
          <p:cNvPr id="13316" name="Rectangle 4">
            <a:extLst>
              <a:ext uri="{FF2B5EF4-FFF2-40B4-BE49-F238E27FC236}">
                <a16:creationId xmlns:a16="http://schemas.microsoft.com/office/drawing/2014/main" xmlns="" id="{753F8376-7718-6F47-8F0B-5CCE1604D4C2}"/>
              </a:ext>
            </a:extLst>
          </p:cNvPr>
          <p:cNvSpPr>
            <a:spLocks noGrp="1" noRot="1" noChangeAspect="1" noChangeArrowheads="1" noTextEdit="1"/>
          </p:cNvSpPr>
          <p:nvPr>
            <p:ph type="sldImg" idx="2"/>
          </p:nvPr>
        </p:nvSpPr>
        <p:spPr bwMode="auto">
          <a:xfrm>
            <a:off x="3960813" y="1749425"/>
            <a:ext cx="10823575" cy="87423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a:extLst>
              <a:ext uri="{FF2B5EF4-FFF2-40B4-BE49-F238E27FC236}">
                <a16:creationId xmlns:a16="http://schemas.microsoft.com/office/drawing/2014/main" xmlns="" id="{5C6ECB6B-91EB-DB4E-9AA3-FF8028E3735E}"/>
              </a:ext>
            </a:extLst>
          </p:cNvPr>
          <p:cNvSpPr>
            <a:spLocks noGrp="1" noChangeArrowheads="1"/>
          </p:cNvSpPr>
          <p:nvPr>
            <p:ph type="body" sz="quarter" idx="3"/>
          </p:nvPr>
        </p:nvSpPr>
        <p:spPr bwMode="auto">
          <a:xfrm>
            <a:off x="1873250" y="11077575"/>
            <a:ext cx="14998700" cy="1049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36043" tIns="118022" rIns="236043" bIns="118022"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6150" name="Rectangle 6">
            <a:extLst>
              <a:ext uri="{FF2B5EF4-FFF2-40B4-BE49-F238E27FC236}">
                <a16:creationId xmlns:a16="http://schemas.microsoft.com/office/drawing/2014/main" xmlns="" id="{A2932BF1-10C5-6F49-B333-1F29EE0EC276}"/>
              </a:ext>
            </a:extLst>
          </p:cNvPr>
          <p:cNvSpPr>
            <a:spLocks noGrp="1" noChangeArrowheads="1"/>
          </p:cNvSpPr>
          <p:nvPr>
            <p:ph type="ftr" sz="quarter" idx="4"/>
          </p:nvPr>
        </p:nvSpPr>
        <p:spPr bwMode="auto">
          <a:xfrm>
            <a:off x="0" y="22145625"/>
            <a:ext cx="8123238" cy="116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36043" tIns="118022" rIns="236043" bIns="118022" numCol="1" anchor="b" anchorCtr="0" compatLnSpc="1">
            <a:prstTxWarp prst="textNoShape">
              <a:avLst/>
            </a:prstTxWarp>
          </a:bodyPr>
          <a:lstStyle>
            <a:lvl1pPr defTabSz="2360613" eaLnBrk="1" hangingPunct="1">
              <a:defRPr sz="3100"/>
            </a:lvl1pPr>
          </a:lstStyle>
          <a:p>
            <a:pPr>
              <a:defRPr/>
            </a:pPr>
            <a:endParaRPr lang="en-US" altLang="en-US"/>
          </a:p>
        </p:txBody>
      </p:sp>
      <p:sp>
        <p:nvSpPr>
          <p:cNvPr id="6151" name="Rectangle 7">
            <a:extLst>
              <a:ext uri="{FF2B5EF4-FFF2-40B4-BE49-F238E27FC236}">
                <a16:creationId xmlns:a16="http://schemas.microsoft.com/office/drawing/2014/main" xmlns="" id="{629F7A70-4A81-2647-81EB-4244F457F785}"/>
              </a:ext>
            </a:extLst>
          </p:cNvPr>
          <p:cNvSpPr>
            <a:spLocks noGrp="1" noChangeArrowheads="1"/>
          </p:cNvSpPr>
          <p:nvPr>
            <p:ph type="sldNum" sz="quarter" idx="5"/>
          </p:nvPr>
        </p:nvSpPr>
        <p:spPr bwMode="auto">
          <a:xfrm>
            <a:off x="10617200" y="22145625"/>
            <a:ext cx="8123238" cy="116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36043" tIns="118022" rIns="236043" bIns="118022" numCol="1" anchor="b" anchorCtr="0" compatLnSpc="1">
            <a:prstTxWarp prst="textNoShape">
              <a:avLst/>
            </a:prstTxWarp>
          </a:bodyPr>
          <a:lstStyle>
            <a:lvl1pPr algn="r" defTabSz="2360613" eaLnBrk="1" hangingPunct="1">
              <a:defRPr sz="3100"/>
            </a:lvl1pPr>
          </a:lstStyle>
          <a:p>
            <a:pPr>
              <a:defRPr/>
            </a:pPr>
            <a:fld id="{B03D305C-D336-B14E-B83C-84834B092688}" type="slidenum">
              <a:rPr lang="en-US" altLang="en-US"/>
              <a:pPr>
                <a:defRPr/>
              </a:pPr>
              <a:t>‹#›</a:t>
            </a:fld>
            <a:endParaRPr lang="en-US" altLang="en-US"/>
          </a:p>
        </p:txBody>
      </p:sp>
    </p:spTree>
    <p:extLst>
      <p:ext uri="{BB962C8B-B14F-4D97-AF65-F5344CB8AC3E}">
        <p14:creationId xmlns:p14="http://schemas.microsoft.com/office/powerpoint/2010/main" val="28750268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xmlns="" id="{5C1759ED-91DC-2849-B2E5-8951A5FA4045}"/>
              </a:ext>
            </a:extLst>
          </p:cNvPr>
          <p:cNvSpPr>
            <a:spLocks noGrp="1" noChangeArrowheads="1"/>
          </p:cNvSpPr>
          <p:nvPr>
            <p:ph type="sldNum" sz="quarter" idx="5"/>
          </p:nvPr>
        </p:nvSpPr>
        <p:spPr>
          <a:noFill/>
        </p:spPr>
        <p:txBody>
          <a:bodyPr/>
          <a:lstStyle>
            <a:lvl1pPr defTabSz="2360613">
              <a:defRPr sz="3200">
                <a:solidFill>
                  <a:schemeClr val="tx1"/>
                </a:solidFill>
                <a:latin typeface="Times New Roman" panose="02020603050405020304" pitchFamily="18" charset="0"/>
              </a:defRPr>
            </a:lvl1pPr>
            <a:lvl2pPr marL="742950" indent="-285750" defTabSz="2360613">
              <a:defRPr sz="3200">
                <a:solidFill>
                  <a:schemeClr val="tx1"/>
                </a:solidFill>
                <a:latin typeface="Times New Roman" panose="02020603050405020304" pitchFamily="18" charset="0"/>
              </a:defRPr>
            </a:lvl2pPr>
            <a:lvl3pPr marL="1143000" indent="-228600" defTabSz="2360613">
              <a:defRPr sz="3200">
                <a:solidFill>
                  <a:schemeClr val="tx1"/>
                </a:solidFill>
                <a:latin typeface="Times New Roman" panose="02020603050405020304" pitchFamily="18" charset="0"/>
              </a:defRPr>
            </a:lvl3pPr>
            <a:lvl4pPr marL="1600200" indent="-228600" defTabSz="2360613">
              <a:defRPr sz="3200">
                <a:solidFill>
                  <a:schemeClr val="tx1"/>
                </a:solidFill>
                <a:latin typeface="Times New Roman" panose="02020603050405020304" pitchFamily="18" charset="0"/>
              </a:defRPr>
            </a:lvl4pPr>
            <a:lvl5pPr marL="2057400" indent="-228600" defTabSz="2360613">
              <a:defRPr sz="3200">
                <a:solidFill>
                  <a:schemeClr val="tx1"/>
                </a:solidFill>
                <a:latin typeface="Times New Roman" panose="02020603050405020304" pitchFamily="18" charset="0"/>
              </a:defRPr>
            </a:lvl5pPr>
            <a:lvl6pPr marL="2514600" indent="-228600" defTabSz="2360613"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defTabSz="2360613"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defTabSz="2360613"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defTabSz="2360613" eaLnBrk="0" fontAlgn="base" hangingPunct="0">
              <a:spcBef>
                <a:spcPct val="0"/>
              </a:spcBef>
              <a:spcAft>
                <a:spcPct val="0"/>
              </a:spcAft>
              <a:defRPr sz="3200">
                <a:solidFill>
                  <a:schemeClr val="tx1"/>
                </a:solidFill>
                <a:latin typeface="Times New Roman" panose="02020603050405020304" pitchFamily="18" charset="0"/>
              </a:defRPr>
            </a:lvl9pPr>
          </a:lstStyle>
          <a:p>
            <a:fld id="{7A9699A0-671A-D648-8916-06EC945FD8F0}" type="slidenum">
              <a:rPr lang="en-US" altLang="en-US" sz="3100" smtClean="0"/>
              <a:pPr/>
              <a:t>1</a:t>
            </a:fld>
            <a:endParaRPr lang="en-US" altLang="en-US" sz="3100"/>
          </a:p>
        </p:txBody>
      </p:sp>
      <p:sp>
        <p:nvSpPr>
          <p:cNvPr id="16386" name="Rectangle 2">
            <a:extLst>
              <a:ext uri="{FF2B5EF4-FFF2-40B4-BE49-F238E27FC236}">
                <a16:creationId xmlns:a16="http://schemas.microsoft.com/office/drawing/2014/main" xmlns="" id="{CCBC9CF1-F7A6-CC4F-B74E-6127723B0C3E}"/>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xmlns="" id="{C084C15A-99D9-BE48-9D8C-75982A523568}"/>
              </a:ext>
            </a:extLst>
          </p:cNvPr>
          <p:cNvSpPr>
            <a:spLocks noGrp="1" noChangeArrowheads="1"/>
          </p:cNvSpPr>
          <p:nvPr>
            <p:ph type="body" idx="1"/>
          </p:nvPr>
        </p:nvSpPr>
        <p:spPr>
          <a:noFill/>
        </p:spPr>
        <p:txBody>
          <a:bodyPr/>
          <a:lstStyle/>
          <a:p>
            <a:pPr marL="171450" indent="-171450" eaLnBrk="1" hangingPunct="1">
              <a:buFont typeface="Arial" panose="020B0604020202020204" pitchFamily="34" charset="0"/>
              <a:buChar char="•"/>
            </a:pPr>
            <a:endParaRPr lang="en-US" altLang="en-US" dirty="0">
              <a:cs typeface="Times New Roman"/>
            </a:endParaRPr>
          </a:p>
        </p:txBody>
      </p:sp>
    </p:spTree>
    <p:extLst>
      <p:ext uri="{BB962C8B-B14F-4D97-AF65-F5344CB8AC3E}">
        <p14:creationId xmlns:p14="http://schemas.microsoft.com/office/powerpoint/2010/main" val="4185727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979D85-F1CF-9C42-811E-0523A833A967}"/>
              </a:ext>
            </a:extLst>
          </p:cNvPr>
          <p:cNvSpPr>
            <a:spLocks noGrp="1"/>
          </p:cNvSpPr>
          <p:nvPr>
            <p:ph type="ctrTitle"/>
          </p:nvPr>
        </p:nvSpPr>
        <p:spPr>
          <a:xfrm>
            <a:off x="5943600" y="6284913"/>
            <a:ext cx="35661600" cy="13371512"/>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42C97074-14CF-FA44-B8BE-4F97A761EDC0}"/>
              </a:ext>
            </a:extLst>
          </p:cNvPr>
          <p:cNvSpPr>
            <a:spLocks noGrp="1"/>
          </p:cNvSpPr>
          <p:nvPr>
            <p:ph type="subTitle" idx="1"/>
          </p:nvPr>
        </p:nvSpPr>
        <p:spPr>
          <a:xfrm>
            <a:off x="5943600" y="20170775"/>
            <a:ext cx="35661600" cy="927258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16:creationId xmlns:a16="http://schemas.microsoft.com/office/drawing/2014/main" xmlns="" id="{A919D6F5-F9D1-404B-B5F9-8DB218FB2C6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xmlns="" id="{0FB55228-D050-E747-A8A8-1EC984193D1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xmlns="" id="{C5A3A0D5-04E6-7243-B319-B333D8D9716B}"/>
              </a:ext>
            </a:extLst>
          </p:cNvPr>
          <p:cNvSpPr>
            <a:spLocks noGrp="1" noChangeArrowheads="1"/>
          </p:cNvSpPr>
          <p:nvPr>
            <p:ph type="sldNum" sz="quarter" idx="12"/>
          </p:nvPr>
        </p:nvSpPr>
        <p:spPr>
          <a:ln/>
        </p:spPr>
        <p:txBody>
          <a:bodyPr/>
          <a:lstStyle>
            <a:lvl1pPr>
              <a:defRPr/>
            </a:lvl1pPr>
          </a:lstStyle>
          <a:p>
            <a:pPr>
              <a:defRPr/>
            </a:pPr>
            <a:fld id="{C359527C-7FA6-5648-A5C1-AD1F64BBE478}" type="slidenum">
              <a:rPr lang="en-US" altLang="en-US"/>
              <a:pPr>
                <a:defRPr/>
              </a:pPr>
              <a:t>‹#›</a:t>
            </a:fld>
            <a:endParaRPr lang="en-US" altLang="en-US"/>
          </a:p>
        </p:txBody>
      </p:sp>
    </p:spTree>
    <p:extLst>
      <p:ext uri="{BB962C8B-B14F-4D97-AF65-F5344CB8AC3E}">
        <p14:creationId xmlns:p14="http://schemas.microsoft.com/office/powerpoint/2010/main" val="1089572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760AF1-4D7C-6544-AE82-12146C9D90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92C30D00-9798-B941-9143-CD1609AE974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xmlns="" id="{A3E207D5-F66D-6846-AD61-E6C1AF369A3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xmlns="" id="{657F1D74-8104-7D4E-807E-91A4C54F8A1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xmlns="" id="{02232997-1BB0-464C-AC00-36FCC0CDF98F}"/>
              </a:ext>
            </a:extLst>
          </p:cNvPr>
          <p:cNvSpPr>
            <a:spLocks noGrp="1" noChangeArrowheads="1"/>
          </p:cNvSpPr>
          <p:nvPr>
            <p:ph type="sldNum" sz="quarter" idx="12"/>
          </p:nvPr>
        </p:nvSpPr>
        <p:spPr>
          <a:ln/>
        </p:spPr>
        <p:txBody>
          <a:bodyPr/>
          <a:lstStyle>
            <a:lvl1pPr>
              <a:defRPr/>
            </a:lvl1pPr>
          </a:lstStyle>
          <a:p>
            <a:pPr>
              <a:defRPr/>
            </a:pPr>
            <a:fld id="{D429C9C2-60FB-204E-88FE-F42673AD7D75}" type="slidenum">
              <a:rPr lang="en-US" altLang="en-US"/>
              <a:pPr>
                <a:defRPr/>
              </a:pPr>
              <a:t>‹#›</a:t>
            </a:fld>
            <a:endParaRPr lang="en-US" altLang="en-US"/>
          </a:p>
        </p:txBody>
      </p:sp>
    </p:spTree>
    <p:extLst>
      <p:ext uri="{BB962C8B-B14F-4D97-AF65-F5344CB8AC3E}">
        <p14:creationId xmlns:p14="http://schemas.microsoft.com/office/powerpoint/2010/main" val="2703843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78DDE7B-799E-6A4A-A470-02B36BB8617C}"/>
              </a:ext>
            </a:extLst>
          </p:cNvPr>
          <p:cNvSpPr>
            <a:spLocks noGrp="1"/>
          </p:cNvSpPr>
          <p:nvPr>
            <p:ph type="title" orient="vert"/>
          </p:nvPr>
        </p:nvSpPr>
        <p:spPr>
          <a:xfrm>
            <a:off x="33878838" y="3413125"/>
            <a:ext cx="10104437" cy="307244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6E49858F-4C55-C942-A1EB-52C7300E33A5}"/>
              </a:ext>
            </a:extLst>
          </p:cNvPr>
          <p:cNvSpPr>
            <a:spLocks noGrp="1"/>
          </p:cNvSpPr>
          <p:nvPr>
            <p:ph type="body" orient="vert" idx="1"/>
          </p:nvPr>
        </p:nvSpPr>
        <p:spPr>
          <a:xfrm>
            <a:off x="3565525" y="3413125"/>
            <a:ext cx="30160913" cy="307244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xmlns="" id="{8897D4CE-B5F8-E94A-9175-364A3D52C56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xmlns="" id="{15BDFD49-CE81-2D48-9B04-5E353FD65CB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xmlns="" id="{F2861711-E764-3442-806D-530D1DDCE2C3}"/>
              </a:ext>
            </a:extLst>
          </p:cNvPr>
          <p:cNvSpPr>
            <a:spLocks noGrp="1" noChangeArrowheads="1"/>
          </p:cNvSpPr>
          <p:nvPr>
            <p:ph type="sldNum" sz="quarter" idx="12"/>
          </p:nvPr>
        </p:nvSpPr>
        <p:spPr>
          <a:ln/>
        </p:spPr>
        <p:txBody>
          <a:bodyPr/>
          <a:lstStyle>
            <a:lvl1pPr>
              <a:defRPr/>
            </a:lvl1pPr>
          </a:lstStyle>
          <a:p>
            <a:pPr>
              <a:defRPr/>
            </a:pPr>
            <a:fld id="{5AF3E5EB-585E-614E-ACEB-81476D699ACF}" type="slidenum">
              <a:rPr lang="en-US" altLang="en-US"/>
              <a:pPr>
                <a:defRPr/>
              </a:pPr>
              <a:t>‹#›</a:t>
            </a:fld>
            <a:endParaRPr lang="en-US" altLang="en-US"/>
          </a:p>
        </p:txBody>
      </p:sp>
    </p:spTree>
    <p:extLst>
      <p:ext uri="{BB962C8B-B14F-4D97-AF65-F5344CB8AC3E}">
        <p14:creationId xmlns:p14="http://schemas.microsoft.com/office/powerpoint/2010/main" val="3886175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1B3FE9-E124-CD40-8157-8704DAC0FB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92F498B-20C4-5049-A347-DB6D3C88D43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xmlns="" id="{BA9EBE3F-9569-AC4A-BE9D-A6E63C8C5D2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xmlns="" id="{1149C759-0B02-064E-BFD0-FF22E1D690C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xmlns="" id="{14A827E5-1805-DA4B-8AB7-EBA122542B1E}"/>
              </a:ext>
            </a:extLst>
          </p:cNvPr>
          <p:cNvSpPr>
            <a:spLocks noGrp="1" noChangeArrowheads="1"/>
          </p:cNvSpPr>
          <p:nvPr>
            <p:ph type="sldNum" sz="quarter" idx="12"/>
          </p:nvPr>
        </p:nvSpPr>
        <p:spPr>
          <a:ln/>
        </p:spPr>
        <p:txBody>
          <a:bodyPr/>
          <a:lstStyle>
            <a:lvl1pPr>
              <a:defRPr/>
            </a:lvl1pPr>
          </a:lstStyle>
          <a:p>
            <a:pPr>
              <a:defRPr/>
            </a:pPr>
            <a:fld id="{0599EEFC-3813-C64E-AE8C-852BEE868F10}" type="slidenum">
              <a:rPr lang="en-US" altLang="en-US"/>
              <a:pPr>
                <a:defRPr/>
              </a:pPr>
              <a:t>‹#›</a:t>
            </a:fld>
            <a:endParaRPr lang="en-US" altLang="en-US"/>
          </a:p>
        </p:txBody>
      </p:sp>
    </p:spTree>
    <p:extLst>
      <p:ext uri="{BB962C8B-B14F-4D97-AF65-F5344CB8AC3E}">
        <p14:creationId xmlns:p14="http://schemas.microsoft.com/office/powerpoint/2010/main" val="501695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5A5CF0-E183-6146-910A-FEF1549B41DD}"/>
              </a:ext>
            </a:extLst>
          </p:cNvPr>
          <p:cNvSpPr>
            <a:spLocks noGrp="1"/>
          </p:cNvSpPr>
          <p:nvPr>
            <p:ph type="title"/>
          </p:nvPr>
        </p:nvSpPr>
        <p:spPr>
          <a:xfrm>
            <a:off x="3244850" y="9574213"/>
            <a:ext cx="41009888" cy="15975012"/>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59631DAF-25A8-454C-90ED-366510427F73}"/>
              </a:ext>
            </a:extLst>
          </p:cNvPr>
          <p:cNvSpPr>
            <a:spLocks noGrp="1"/>
          </p:cNvSpPr>
          <p:nvPr>
            <p:ph type="body" idx="1"/>
          </p:nvPr>
        </p:nvSpPr>
        <p:spPr>
          <a:xfrm>
            <a:off x="3244850" y="25701625"/>
            <a:ext cx="41009888" cy="840105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4">
            <a:extLst>
              <a:ext uri="{FF2B5EF4-FFF2-40B4-BE49-F238E27FC236}">
                <a16:creationId xmlns:a16="http://schemas.microsoft.com/office/drawing/2014/main" xmlns="" id="{3FDB9028-F89D-034F-9462-9BEF6037209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xmlns="" id="{CC0B58EA-D345-0D4B-8FD9-C3650D4626D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xmlns="" id="{5EA4DA9C-EEDE-E24D-9FC9-79BE08974B52}"/>
              </a:ext>
            </a:extLst>
          </p:cNvPr>
          <p:cNvSpPr>
            <a:spLocks noGrp="1" noChangeArrowheads="1"/>
          </p:cNvSpPr>
          <p:nvPr>
            <p:ph type="sldNum" sz="quarter" idx="12"/>
          </p:nvPr>
        </p:nvSpPr>
        <p:spPr>
          <a:ln/>
        </p:spPr>
        <p:txBody>
          <a:bodyPr/>
          <a:lstStyle>
            <a:lvl1pPr>
              <a:defRPr/>
            </a:lvl1pPr>
          </a:lstStyle>
          <a:p>
            <a:pPr>
              <a:defRPr/>
            </a:pPr>
            <a:fld id="{64085991-36A9-6A48-9CFA-2DB3DCB38D2D}" type="slidenum">
              <a:rPr lang="en-US" altLang="en-US"/>
              <a:pPr>
                <a:defRPr/>
              </a:pPr>
              <a:t>‹#›</a:t>
            </a:fld>
            <a:endParaRPr lang="en-US" altLang="en-US"/>
          </a:p>
        </p:txBody>
      </p:sp>
    </p:spTree>
    <p:extLst>
      <p:ext uri="{BB962C8B-B14F-4D97-AF65-F5344CB8AC3E}">
        <p14:creationId xmlns:p14="http://schemas.microsoft.com/office/powerpoint/2010/main" val="3617609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AAFE85-433E-964A-B81A-9342D6B2A1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65F0DCB-6B72-3E45-A42E-BE223E767050}"/>
              </a:ext>
            </a:extLst>
          </p:cNvPr>
          <p:cNvSpPr>
            <a:spLocks noGrp="1"/>
          </p:cNvSpPr>
          <p:nvPr>
            <p:ph sz="half" idx="1"/>
          </p:nvPr>
        </p:nvSpPr>
        <p:spPr>
          <a:xfrm>
            <a:off x="3565525" y="11093450"/>
            <a:ext cx="20132675" cy="230441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0DA23F25-AACC-AC48-A6EF-C4B7EB9D98B8}"/>
              </a:ext>
            </a:extLst>
          </p:cNvPr>
          <p:cNvSpPr>
            <a:spLocks noGrp="1"/>
          </p:cNvSpPr>
          <p:nvPr>
            <p:ph sz="half" idx="2"/>
          </p:nvPr>
        </p:nvSpPr>
        <p:spPr>
          <a:xfrm>
            <a:off x="23850600" y="11093450"/>
            <a:ext cx="20132675" cy="230441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xmlns="" id="{C33A1D1C-88E6-6F42-93FC-5883D945AD6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xmlns="" id="{DB261969-050F-244F-9EBB-CA2D703BBC6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xmlns="" id="{866EAF24-2C36-7040-B7F1-BDBCA3777822}"/>
              </a:ext>
            </a:extLst>
          </p:cNvPr>
          <p:cNvSpPr>
            <a:spLocks noGrp="1" noChangeArrowheads="1"/>
          </p:cNvSpPr>
          <p:nvPr>
            <p:ph type="sldNum" sz="quarter" idx="12"/>
          </p:nvPr>
        </p:nvSpPr>
        <p:spPr>
          <a:ln/>
        </p:spPr>
        <p:txBody>
          <a:bodyPr/>
          <a:lstStyle>
            <a:lvl1pPr>
              <a:defRPr/>
            </a:lvl1pPr>
          </a:lstStyle>
          <a:p>
            <a:pPr>
              <a:defRPr/>
            </a:pPr>
            <a:fld id="{E3D8F210-4FDB-8743-BC48-D7C3FDB0421F}" type="slidenum">
              <a:rPr lang="en-US" altLang="en-US"/>
              <a:pPr>
                <a:defRPr/>
              </a:pPr>
              <a:t>‹#›</a:t>
            </a:fld>
            <a:endParaRPr lang="en-US" altLang="en-US"/>
          </a:p>
        </p:txBody>
      </p:sp>
    </p:spTree>
    <p:extLst>
      <p:ext uri="{BB962C8B-B14F-4D97-AF65-F5344CB8AC3E}">
        <p14:creationId xmlns:p14="http://schemas.microsoft.com/office/powerpoint/2010/main" val="2611927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CBEE8D-1777-734D-B32C-7E4485DEC011}"/>
              </a:ext>
            </a:extLst>
          </p:cNvPr>
          <p:cNvSpPr>
            <a:spLocks noGrp="1"/>
          </p:cNvSpPr>
          <p:nvPr>
            <p:ph type="title"/>
          </p:nvPr>
        </p:nvSpPr>
        <p:spPr>
          <a:xfrm>
            <a:off x="3275013" y="2044700"/>
            <a:ext cx="41011475" cy="7423150"/>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1563D947-545B-9644-A3B4-E67758116E14}"/>
              </a:ext>
            </a:extLst>
          </p:cNvPr>
          <p:cNvSpPr>
            <a:spLocks noGrp="1"/>
          </p:cNvSpPr>
          <p:nvPr>
            <p:ph type="body" idx="1"/>
          </p:nvPr>
        </p:nvSpPr>
        <p:spPr>
          <a:xfrm>
            <a:off x="3275013" y="9413875"/>
            <a:ext cx="20115212" cy="46148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9C03A9E2-234A-0D45-B61F-181BA2E2B374}"/>
              </a:ext>
            </a:extLst>
          </p:cNvPr>
          <p:cNvSpPr>
            <a:spLocks noGrp="1"/>
          </p:cNvSpPr>
          <p:nvPr>
            <p:ph sz="half" idx="2"/>
          </p:nvPr>
        </p:nvSpPr>
        <p:spPr>
          <a:xfrm>
            <a:off x="3275013" y="14028738"/>
            <a:ext cx="20115212" cy="206327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A1D66327-AC78-D34F-98BC-BDE7F90106EF}"/>
              </a:ext>
            </a:extLst>
          </p:cNvPr>
          <p:cNvSpPr>
            <a:spLocks noGrp="1"/>
          </p:cNvSpPr>
          <p:nvPr>
            <p:ph type="body" sz="quarter" idx="3"/>
          </p:nvPr>
        </p:nvSpPr>
        <p:spPr>
          <a:xfrm>
            <a:off x="24071263" y="9413875"/>
            <a:ext cx="20215225" cy="46148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57EDF071-DD34-744C-BC23-9EB3E49EC3A5}"/>
              </a:ext>
            </a:extLst>
          </p:cNvPr>
          <p:cNvSpPr>
            <a:spLocks noGrp="1"/>
          </p:cNvSpPr>
          <p:nvPr>
            <p:ph sz="quarter" idx="4"/>
          </p:nvPr>
        </p:nvSpPr>
        <p:spPr>
          <a:xfrm>
            <a:off x="24071263" y="14028738"/>
            <a:ext cx="20215225" cy="206327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xmlns="" id="{371EE136-C865-C64E-8BA1-736B149BE51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xmlns="" id="{24552E60-844C-5443-A662-3E1C9C1DE8D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xmlns="" id="{8E1E581A-5EBE-594C-892E-396AF20BD5D0}"/>
              </a:ext>
            </a:extLst>
          </p:cNvPr>
          <p:cNvSpPr>
            <a:spLocks noGrp="1" noChangeArrowheads="1"/>
          </p:cNvSpPr>
          <p:nvPr>
            <p:ph type="sldNum" sz="quarter" idx="12"/>
          </p:nvPr>
        </p:nvSpPr>
        <p:spPr>
          <a:ln/>
        </p:spPr>
        <p:txBody>
          <a:bodyPr/>
          <a:lstStyle>
            <a:lvl1pPr>
              <a:defRPr/>
            </a:lvl1pPr>
          </a:lstStyle>
          <a:p>
            <a:pPr>
              <a:defRPr/>
            </a:pPr>
            <a:fld id="{DA5CF774-741C-9246-9CC9-E7D42B7F769C}" type="slidenum">
              <a:rPr lang="en-US" altLang="en-US"/>
              <a:pPr>
                <a:defRPr/>
              </a:pPr>
              <a:t>‹#›</a:t>
            </a:fld>
            <a:endParaRPr lang="en-US" altLang="en-US"/>
          </a:p>
        </p:txBody>
      </p:sp>
    </p:spTree>
    <p:extLst>
      <p:ext uri="{BB962C8B-B14F-4D97-AF65-F5344CB8AC3E}">
        <p14:creationId xmlns:p14="http://schemas.microsoft.com/office/powerpoint/2010/main" val="1669358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10D697-A9DC-8342-B7AD-FEBC7FB24C91}"/>
              </a:ext>
            </a:extLst>
          </p:cNvPr>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xmlns="" id="{04CD82FE-3899-7A46-B3BB-EBD727FF11B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xmlns="" id="{2B3DA79A-F8B3-A342-9D04-BFAE6AA4F4F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xmlns="" id="{97F086AB-F00D-B947-9AA6-7EBBDFAAF66B}"/>
              </a:ext>
            </a:extLst>
          </p:cNvPr>
          <p:cNvSpPr>
            <a:spLocks noGrp="1" noChangeArrowheads="1"/>
          </p:cNvSpPr>
          <p:nvPr>
            <p:ph type="sldNum" sz="quarter" idx="12"/>
          </p:nvPr>
        </p:nvSpPr>
        <p:spPr>
          <a:ln/>
        </p:spPr>
        <p:txBody>
          <a:bodyPr/>
          <a:lstStyle>
            <a:lvl1pPr>
              <a:defRPr/>
            </a:lvl1pPr>
          </a:lstStyle>
          <a:p>
            <a:pPr>
              <a:defRPr/>
            </a:pPr>
            <a:fld id="{06967AFF-4CEA-484C-89B2-1B4E492A325F}" type="slidenum">
              <a:rPr lang="en-US" altLang="en-US"/>
              <a:pPr>
                <a:defRPr/>
              </a:pPr>
              <a:t>‹#›</a:t>
            </a:fld>
            <a:endParaRPr lang="en-US" altLang="en-US"/>
          </a:p>
        </p:txBody>
      </p:sp>
    </p:spTree>
    <p:extLst>
      <p:ext uri="{BB962C8B-B14F-4D97-AF65-F5344CB8AC3E}">
        <p14:creationId xmlns:p14="http://schemas.microsoft.com/office/powerpoint/2010/main" val="665473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xmlns="" id="{2C892CD3-3412-5344-8A41-903C38D4D71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xmlns="" id="{D585630C-1664-3941-808F-F9976E5A9E9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xmlns="" id="{8810A71E-3D56-9A4C-ADFB-ECA9B24CC580}"/>
              </a:ext>
            </a:extLst>
          </p:cNvPr>
          <p:cNvSpPr>
            <a:spLocks noGrp="1" noChangeArrowheads="1"/>
          </p:cNvSpPr>
          <p:nvPr>
            <p:ph type="sldNum" sz="quarter" idx="12"/>
          </p:nvPr>
        </p:nvSpPr>
        <p:spPr>
          <a:ln/>
        </p:spPr>
        <p:txBody>
          <a:bodyPr/>
          <a:lstStyle>
            <a:lvl1pPr>
              <a:defRPr/>
            </a:lvl1pPr>
          </a:lstStyle>
          <a:p>
            <a:pPr>
              <a:defRPr/>
            </a:pPr>
            <a:fld id="{B4C9409B-A28C-F24D-BC68-CCED52619F0B}" type="slidenum">
              <a:rPr lang="en-US" altLang="en-US"/>
              <a:pPr>
                <a:defRPr/>
              </a:pPr>
              <a:t>‹#›</a:t>
            </a:fld>
            <a:endParaRPr lang="en-US" altLang="en-US"/>
          </a:p>
        </p:txBody>
      </p:sp>
    </p:spTree>
    <p:extLst>
      <p:ext uri="{BB962C8B-B14F-4D97-AF65-F5344CB8AC3E}">
        <p14:creationId xmlns:p14="http://schemas.microsoft.com/office/powerpoint/2010/main" val="803736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5C6DBB-C57E-3A4E-B9A4-CF132A276281}"/>
              </a:ext>
            </a:extLst>
          </p:cNvPr>
          <p:cNvSpPr>
            <a:spLocks noGrp="1"/>
          </p:cNvSpPr>
          <p:nvPr>
            <p:ph type="title"/>
          </p:nvPr>
        </p:nvSpPr>
        <p:spPr>
          <a:xfrm>
            <a:off x="3275013" y="2560638"/>
            <a:ext cx="15335250" cy="8961437"/>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9422A13F-D34B-4E43-849B-D35C55535B5C}"/>
              </a:ext>
            </a:extLst>
          </p:cNvPr>
          <p:cNvSpPr>
            <a:spLocks noGrp="1"/>
          </p:cNvSpPr>
          <p:nvPr>
            <p:ph idx="1"/>
          </p:nvPr>
        </p:nvSpPr>
        <p:spPr>
          <a:xfrm>
            <a:off x="20215225" y="5529263"/>
            <a:ext cx="24071263" cy="272923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CBFE76F9-D1D7-9E4F-884F-9BACC4E64BC3}"/>
              </a:ext>
            </a:extLst>
          </p:cNvPr>
          <p:cNvSpPr>
            <a:spLocks noGrp="1"/>
          </p:cNvSpPr>
          <p:nvPr>
            <p:ph type="body" sz="half" idx="2"/>
          </p:nvPr>
        </p:nvSpPr>
        <p:spPr>
          <a:xfrm>
            <a:off x="3275013" y="11522075"/>
            <a:ext cx="15335250" cy="21343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xmlns="" id="{D679A570-C4AF-4547-A254-FD193A02E03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xmlns="" id="{522C6D6E-4134-CF4B-8BE0-30EF3B7B869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xmlns="" id="{E7E9BD77-4EC3-6949-9BC2-86C78FAF3854}"/>
              </a:ext>
            </a:extLst>
          </p:cNvPr>
          <p:cNvSpPr>
            <a:spLocks noGrp="1" noChangeArrowheads="1"/>
          </p:cNvSpPr>
          <p:nvPr>
            <p:ph type="sldNum" sz="quarter" idx="12"/>
          </p:nvPr>
        </p:nvSpPr>
        <p:spPr>
          <a:ln/>
        </p:spPr>
        <p:txBody>
          <a:bodyPr/>
          <a:lstStyle>
            <a:lvl1pPr>
              <a:defRPr/>
            </a:lvl1pPr>
          </a:lstStyle>
          <a:p>
            <a:pPr>
              <a:defRPr/>
            </a:pPr>
            <a:fld id="{D9D8216C-FE23-B948-8A43-7BD9AADAAE03}" type="slidenum">
              <a:rPr lang="en-US" altLang="en-US"/>
              <a:pPr>
                <a:defRPr/>
              </a:pPr>
              <a:t>‹#›</a:t>
            </a:fld>
            <a:endParaRPr lang="en-US" altLang="en-US"/>
          </a:p>
        </p:txBody>
      </p:sp>
    </p:spTree>
    <p:extLst>
      <p:ext uri="{BB962C8B-B14F-4D97-AF65-F5344CB8AC3E}">
        <p14:creationId xmlns:p14="http://schemas.microsoft.com/office/powerpoint/2010/main" val="2538161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B1077D-A14B-9143-A26A-54456FCBAB08}"/>
              </a:ext>
            </a:extLst>
          </p:cNvPr>
          <p:cNvSpPr>
            <a:spLocks noGrp="1"/>
          </p:cNvSpPr>
          <p:nvPr>
            <p:ph type="title"/>
          </p:nvPr>
        </p:nvSpPr>
        <p:spPr>
          <a:xfrm>
            <a:off x="3275013" y="2560638"/>
            <a:ext cx="15335250" cy="8961437"/>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64F59957-61E4-4C45-BE1C-06594A98ECBC}"/>
              </a:ext>
            </a:extLst>
          </p:cNvPr>
          <p:cNvSpPr>
            <a:spLocks noGrp="1"/>
          </p:cNvSpPr>
          <p:nvPr>
            <p:ph type="pic" idx="1"/>
          </p:nvPr>
        </p:nvSpPr>
        <p:spPr>
          <a:xfrm>
            <a:off x="20215225" y="5529263"/>
            <a:ext cx="24071263" cy="272923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a:extLst>
              <a:ext uri="{FF2B5EF4-FFF2-40B4-BE49-F238E27FC236}">
                <a16:creationId xmlns:a16="http://schemas.microsoft.com/office/drawing/2014/main" xmlns="" id="{E2FCFB34-727E-6C45-84A1-D0DC5D79100D}"/>
              </a:ext>
            </a:extLst>
          </p:cNvPr>
          <p:cNvSpPr>
            <a:spLocks noGrp="1"/>
          </p:cNvSpPr>
          <p:nvPr>
            <p:ph type="body" sz="half" idx="2"/>
          </p:nvPr>
        </p:nvSpPr>
        <p:spPr>
          <a:xfrm>
            <a:off x="3275013" y="11522075"/>
            <a:ext cx="15335250" cy="21343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xmlns="" id="{4C29B39A-D0E5-A341-BC39-4FA59EE71DF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xmlns="" id="{DAAD762A-BDC2-B04C-BC19-6827CAE0F92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xmlns="" id="{CCCCCAC8-9E6B-5B48-A0D6-60A190CB0CE9}"/>
              </a:ext>
            </a:extLst>
          </p:cNvPr>
          <p:cNvSpPr>
            <a:spLocks noGrp="1" noChangeArrowheads="1"/>
          </p:cNvSpPr>
          <p:nvPr>
            <p:ph type="sldNum" sz="quarter" idx="12"/>
          </p:nvPr>
        </p:nvSpPr>
        <p:spPr>
          <a:ln/>
        </p:spPr>
        <p:txBody>
          <a:bodyPr/>
          <a:lstStyle>
            <a:lvl1pPr>
              <a:defRPr/>
            </a:lvl1pPr>
          </a:lstStyle>
          <a:p>
            <a:pPr>
              <a:defRPr/>
            </a:pPr>
            <a:fld id="{26ADDD32-65E7-AC42-807E-E0C5889162B6}" type="slidenum">
              <a:rPr lang="en-US" altLang="en-US"/>
              <a:pPr>
                <a:defRPr/>
              </a:pPr>
              <a:t>‹#›</a:t>
            </a:fld>
            <a:endParaRPr lang="en-US" altLang="en-US"/>
          </a:p>
        </p:txBody>
      </p:sp>
    </p:spTree>
    <p:extLst>
      <p:ext uri="{BB962C8B-B14F-4D97-AF65-F5344CB8AC3E}">
        <p14:creationId xmlns:p14="http://schemas.microsoft.com/office/powerpoint/2010/main" val="2511081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xmlns="" id="{73E65187-EC59-D148-8DE0-145C3E8F2C12}"/>
              </a:ext>
            </a:extLst>
          </p:cNvPr>
          <p:cNvSpPr>
            <a:spLocks noGrp="1" noChangeArrowheads="1"/>
          </p:cNvSpPr>
          <p:nvPr>
            <p:ph type="title"/>
          </p:nvPr>
        </p:nvSpPr>
        <p:spPr bwMode="auto">
          <a:xfrm>
            <a:off x="3565525" y="3413125"/>
            <a:ext cx="4041775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1589" tIns="250794" rIns="501589" bIns="250794"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xmlns="" id="{9320BB5F-0DE1-7D49-B087-3BB3B6C7BE7C}"/>
              </a:ext>
            </a:extLst>
          </p:cNvPr>
          <p:cNvSpPr>
            <a:spLocks noGrp="1" noChangeArrowheads="1"/>
          </p:cNvSpPr>
          <p:nvPr>
            <p:ph type="body" idx="1"/>
          </p:nvPr>
        </p:nvSpPr>
        <p:spPr bwMode="auto">
          <a:xfrm>
            <a:off x="3565525" y="11093450"/>
            <a:ext cx="40417750" cy="2304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1589" tIns="250794" rIns="501589" bIns="250794"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xmlns="" id="{6FB64E01-3D4B-A74C-A987-E1E58F00CC97}"/>
              </a:ext>
            </a:extLst>
          </p:cNvPr>
          <p:cNvSpPr>
            <a:spLocks noGrp="1" noChangeArrowheads="1"/>
          </p:cNvSpPr>
          <p:nvPr>
            <p:ph type="dt" sz="half" idx="2"/>
          </p:nvPr>
        </p:nvSpPr>
        <p:spPr bwMode="auto">
          <a:xfrm>
            <a:off x="3565525" y="34991675"/>
            <a:ext cx="9906000" cy="255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1589" tIns="250794" rIns="501589" bIns="250794" numCol="1" anchor="t" anchorCtr="0" compatLnSpc="1">
            <a:prstTxWarp prst="textNoShape">
              <a:avLst/>
            </a:prstTxWarp>
          </a:bodyPr>
          <a:lstStyle>
            <a:lvl1pPr defTabSz="5016500" eaLnBrk="1" hangingPunct="1">
              <a:defRPr sz="7700"/>
            </a:lvl1pPr>
          </a:lstStyle>
          <a:p>
            <a:pPr>
              <a:defRPr/>
            </a:pPr>
            <a:endParaRPr lang="en-US" altLang="en-US"/>
          </a:p>
        </p:txBody>
      </p:sp>
      <p:sp>
        <p:nvSpPr>
          <p:cNvPr id="1029" name="Rectangle 5">
            <a:extLst>
              <a:ext uri="{FF2B5EF4-FFF2-40B4-BE49-F238E27FC236}">
                <a16:creationId xmlns:a16="http://schemas.microsoft.com/office/drawing/2014/main" xmlns="" id="{9EF19958-73F6-9F4F-A423-487FC37C0819}"/>
              </a:ext>
            </a:extLst>
          </p:cNvPr>
          <p:cNvSpPr>
            <a:spLocks noGrp="1" noChangeArrowheads="1"/>
          </p:cNvSpPr>
          <p:nvPr>
            <p:ph type="ftr" sz="quarter" idx="3"/>
          </p:nvPr>
        </p:nvSpPr>
        <p:spPr bwMode="auto">
          <a:xfrm>
            <a:off x="16246475" y="34991675"/>
            <a:ext cx="15055850" cy="255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1589" tIns="250794" rIns="501589" bIns="250794" numCol="1" anchor="t" anchorCtr="0" compatLnSpc="1">
            <a:prstTxWarp prst="textNoShape">
              <a:avLst/>
            </a:prstTxWarp>
          </a:bodyPr>
          <a:lstStyle>
            <a:lvl1pPr algn="ctr" defTabSz="5016500" eaLnBrk="1" hangingPunct="1">
              <a:defRPr sz="7700"/>
            </a:lvl1pPr>
          </a:lstStyle>
          <a:p>
            <a:pPr>
              <a:defRPr/>
            </a:pPr>
            <a:endParaRPr lang="en-US" altLang="en-US"/>
          </a:p>
        </p:txBody>
      </p:sp>
      <p:sp>
        <p:nvSpPr>
          <p:cNvPr id="1030" name="Rectangle 6">
            <a:extLst>
              <a:ext uri="{FF2B5EF4-FFF2-40B4-BE49-F238E27FC236}">
                <a16:creationId xmlns:a16="http://schemas.microsoft.com/office/drawing/2014/main" xmlns="" id="{EC2D33A8-8E07-DF40-9DED-71312CAD856B}"/>
              </a:ext>
            </a:extLst>
          </p:cNvPr>
          <p:cNvSpPr>
            <a:spLocks noGrp="1" noChangeArrowheads="1"/>
          </p:cNvSpPr>
          <p:nvPr>
            <p:ph type="sldNum" sz="quarter" idx="4"/>
          </p:nvPr>
        </p:nvSpPr>
        <p:spPr bwMode="auto">
          <a:xfrm>
            <a:off x="34077275" y="34991675"/>
            <a:ext cx="9906000" cy="255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1589" tIns="250794" rIns="501589" bIns="250794" numCol="1" anchor="t" anchorCtr="0" compatLnSpc="1">
            <a:prstTxWarp prst="textNoShape">
              <a:avLst/>
            </a:prstTxWarp>
          </a:bodyPr>
          <a:lstStyle>
            <a:lvl1pPr algn="r" defTabSz="5016500" eaLnBrk="1" hangingPunct="1">
              <a:defRPr sz="7700"/>
            </a:lvl1pPr>
          </a:lstStyle>
          <a:p>
            <a:pPr>
              <a:defRPr/>
            </a:pPr>
            <a:fld id="{B8919D9E-FAE2-0E42-B3DC-6638BC722FF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016500" rtl="0" eaLnBrk="1" fontAlgn="base" hangingPunct="1">
        <a:spcBef>
          <a:spcPct val="0"/>
        </a:spcBef>
        <a:spcAft>
          <a:spcPct val="0"/>
        </a:spcAft>
        <a:defRPr sz="24100" kern="1200">
          <a:solidFill>
            <a:schemeClr val="tx2"/>
          </a:solidFill>
          <a:latin typeface="+mj-lt"/>
          <a:ea typeface="+mj-ea"/>
          <a:cs typeface="+mj-cs"/>
        </a:defRPr>
      </a:lvl1pPr>
      <a:lvl2pPr algn="ctr" defTabSz="5016500" rtl="0" eaLnBrk="1" fontAlgn="base" hangingPunct="1">
        <a:spcBef>
          <a:spcPct val="0"/>
        </a:spcBef>
        <a:spcAft>
          <a:spcPct val="0"/>
        </a:spcAft>
        <a:defRPr sz="24100">
          <a:solidFill>
            <a:schemeClr val="tx2"/>
          </a:solidFill>
          <a:latin typeface="Times New Roman" panose="02020603050405020304" pitchFamily="18" charset="0"/>
        </a:defRPr>
      </a:lvl2pPr>
      <a:lvl3pPr algn="ctr" defTabSz="5016500" rtl="0" eaLnBrk="1" fontAlgn="base" hangingPunct="1">
        <a:spcBef>
          <a:spcPct val="0"/>
        </a:spcBef>
        <a:spcAft>
          <a:spcPct val="0"/>
        </a:spcAft>
        <a:defRPr sz="24100">
          <a:solidFill>
            <a:schemeClr val="tx2"/>
          </a:solidFill>
          <a:latin typeface="Times New Roman" panose="02020603050405020304" pitchFamily="18" charset="0"/>
        </a:defRPr>
      </a:lvl3pPr>
      <a:lvl4pPr algn="ctr" defTabSz="5016500" rtl="0" eaLnBrk="1" fontAlgn="base" hangingPunct="1">
        <a:spcBef>
          <a:spcPct val="0"/>
        </a:spcBef>
        <a:spcAft>
          <a:spcPct val="0"/>
        </a:spcAft>
        <a:defRPr sz="24100">
          <a:solidFill>
            <a:schemeClr val="tx2"/>
          </a:solidFill>
          <a:latin typeface="Times New Roman" panose="02020603050405020304" pitchFamily="18" charset="0"/>
        </a:defRPr>
      </a:lvl4pPr>
      <a:lvl5pPr algn="ctr" defTabSz="5016500" rtl="0" eaLnBrk="1" fontAlgn="base" hangingPunct="1">
        <a:spcBef>
          <a:spcPct val="0"/>
        </a:spcBef>
        <a:spcAft>
          <a:spcPct val="0"/>
        </a:spcAft>
        <a:defRPr sz="24100">
          <a:solidFill>
            <a:schemeClr val="tx2"/>
          </a:solidFill>
          <a:latin typeface="Times New Roman" panose="02020603050405020304" pitchFamily="18" charset="0"/>
        </a:defRPr>
      </a:lvl5pPr>
      <a:lvl6pPr marL="457200" algn="ctr" defTabSz="5016500" rtl="0" eaLnBrk="1" fontAlgn="base" hangingPunct="1">
        <a:spcBef>
          <a:spcPct val="0"/>
        </a:spcBef>
        <a:spcAft>
          <a:spcPct val="0"/>
        </a:spcAft>
        <a:defRPr sz="24100">
          <a:solidFill>
            <a:schemeClr val="tx2"/>
          </a:solidFill>
          <a:latin typeface="Times New Roman" panose="02020603050405020304" pitchFamily="18" charset="0"/>
        </a:defRPr>
      </a:lvl6pPr>
      <a:lvl7pPr marL="914400" algn="ctr" defTabSz="5016500" rtl="0" eaLnBrk="1" fontAlgn="base" hangingPunct="1">
        <a:spcBef>
          <a:spcPct val="0"/>
        </a:spcBef>
        <a:spcAft>
          <a:spcPct val="0"/>
        </a:spcAft>
        <a:defRPr sz="24100">
          <a:solidFill>
            <a:schemeClr val="tx2"/>
          </a:solidFill>
          <a:latin typeface="Times New Roman" panose="02020603050405020304" pitchFamily="18" charset="0"/>
        </a:defRPr>
      </a:lvl7pPr>
      <a:lvl8pPr marL="1371600" algn="ctr" defTabSz="5016500" rtl="0" eaLnBrk="1" fontAlgn="base" hangingPunct="1">
        <a:spcBef>
          <a:spcPct val="0"/>
        </a:spcBef>
        <a:spcAft>
          <a:spcPct val="0"/>
        </a:spcAft>
        <a:defRPr sz="24100">
          <a:solidFill>
            <a:schemeClr val="tx2"/>
          </a:solidFill>
          <a:latin typeface="Times New Roman" panose="02020603050405020304" pitchFamily="18" charset="0"/>
        </a:defRPr>
      </a:lvl8pPr>
      <a:lvl9pPr marL="1828800" algn="ctr" defTabSz="5016500" rtl="0" eaLnBrk="1" fontAlgn="base" hangingPunct="1">
        <a:spcBef>
          <a:spcPct val="0"/>
        </a:spcBef>
        <a:spcAft>
          <a:spcPct val="0"/>
        </a:spcAft>
        <a:defRPr sz="24100">
          <a:solidFill>
            <a:schemeClr val="tx2"/>
          </a:solidFill>
          <a:latin typeface="Times New Roman" panose="02020603050405020304" pitchFamily="18" charset="0"/>
        </a:defRPr>
      </a:lvl9pPr>
    </p:titleStyle>
    <p:bodyStyle>
      <a:lvl1pPr marL="1881188" indent="-1881188" algn="l" defTabSz="5016500" rtl="0" eaLnBrk="1" fontAlgn="base" hangingPunct="1">
        <a:spcBef>
          <a:spcPct val="20000"/>
        </a:spcBef>
        <a:spcAft>
          <a:spcPct val="0"/>
        </a:spcAft>
        <a:buChar char="•"/>
        <a:defRPr sz="17600" kern="1200">
          <a:solidFill>
            <a:schemeClr val="tx1"/>
          </a:solidFill>
          <a:latin typeface="+mn-lt"/>
          <a:ea typeface="+mn-ea"/>
          <a:cs typeface="+mn-cs"/>
        </a:defRPr>
      </a:lvl1pPr>
      <a:lvl2pPr marL="4075113" indent="-1568450" algn="l" defTabSz="5016500" rtl="0" eaLnBrk="1" fontAlgn="base" hangingPunct="1">
        <a:spcBef>
          <a:spcPct val="20000"/>
        </a:spcBef>
        <a:spcAft>
          <a:spcPct val="0"/>
        </a:spcAft>
        <a:buChar char="–"/>
        <a:defRPr sz="15300" kern="1200">
          <a:solidFill>
            <a:schemeClr val="tx1"/>
          </a:solidFill>
          <a:latin typeface="+mn-lt"/>
          <a:ea typeface="+mn-ea"/>
          <a:cs typeface="+mn-cs"/>
        </a:defRPr>
      </a:lvl2pPr>
      <a:lvl3pPr marL="6270625" indent="-1254125" algn="l" defTabSz="5016500" rtl="0" eaLnBrk="1" fontAlgn="base" hangingPunct="1">
        <a:spcBef>
          <a:spcPct val="20000"/>
        </a:spcBef>
        <a:spcAft>
          <a:spcPct val="0"/>
        </a:spcAft>
        <a:buChar char="•"/>
        <a:defRPr sz="13100" kern="1200">
          <a:solidFill>
            <a:schemeClr val="tx1"/>
          </a:solidFill>
          <a:latin typeface="+mn-lt"/>
          <a:ea typeface="+mn-ea"/>
          <a:cs typeface="+mn-cs"/>
        </a:defRPr>
      </a:lvl3pPr>
      <a:lvl4pPr marL="8777288" indent="-1254125" algn="l" defTabSz="5016500" rtl="0" eaLnBrk="1" fontAlgn="base" hangingPunct="1">
        <a:spcBef>
          <a:spcPct val="20000"/>
        </a:spcBef>
        <a:spcAft>
          <a:spcPct val="0"/>
        </a:spcAft>
        <a:buChar char="–"/>
        <a:defRPr sz="11000" kern="1200">
          <a:solidFill>
            <a:schemeClr val="tx1"/>
          </a:solidFill>
          <a:latin typeface="+mn-lt"/>
          <a:ea typeface="+mn-ea"/>
          <a:cs typeface="+mn-cs"/>
        </a:defRPr>
      </a:lvl4pPr>
      <a:lvl5pPr marL="11285538" indent="-1252538" algn="l" defTabSz="5016500" rtl="0" eaLnBrk="1" fontAlgn="base" hangingPunct="1">
        <a:spcBef>
          <a:spcPct val="20000"/>
        </a:spcBef>
        <a:spcAft>
          <a:spcPct val="0"/>
        </a:spcAft>
        <a:buChar char="»"/>
        <a:defRPr sz="1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1.xml"/><Relationship Id="rId7" Type="http://schemas.openxmlformats.org/officeDocument/2006/relationships/image" Target="../media/image4.jpeg"/><Relationship Id="rId12"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3.png"/><Relationship Id="rId11" Type="http://schemas.openxmlformats.org/officeDocument/2006/relationships/image" Target="../media/image8.jpeg"/><Relationship Id="rId5" Type="http://schemas.openxmlformats.org/officeDocument/2006/relationships/image" Target="../media/image2.png"/><Relationship Id="rId10" Type="http://schemas.openxmlformats.org/officeDocument/2006/relationships/image" Target="../media/image7.jpeg"/><Relationship Id="rId4" Type="http://schemas.openxmlformats.org/officeDocument/2006/relationships/image" Target="../media/image1.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4"/>
          <a:srcRect l="-1" r="-1248" b="8889"/>
          <a:stretch/>
        </p:blipFill>
        <p:spPr>
          <a:xfrm>
            <a:off x="43880665" y="608212"/>
            <a:ext cx="3336784" cy="3511675"/>
          </a:xfrm>
          <a:prstGeom prst="rect">
            <a:avLst/>
          </a:prstGeom>
        </p:spPr>
      </p:pic>
      <p:pic>
        <p:nvPicPr>
          <p:cNvPr id="25" name="Picture 24"/>
          <p:cNvPicPr>
            <a:picLocks noChangeAspect="1"/>
          </p:cNvPicPr>
          <p:nvPr/>
        </p:nvPicPr>
        <p:blipFill rotWithShape="1">
          <a:blip r:embed="rId4"/>
          <a:srcRect l="-1" r="-1248" b="8889"/>
          <a:stretch/>
        </p:blipFill>
        <p:spPr>
          <a:xfrm>
            <a:off x="301189" y="608212"/>
            <a:ext cx="3336784" cy="3511675"/>
          </a:xfrm>
          <a:prstGeom prst="rect">
            <a:avLst/>
          </a:prstGeom>
        </p:spPr>
      </p:pic>
      <p:pic>
        <p:nvPicPr>
          <p:cNvPr id="21" name="Picture 22" descr="A picture containing woman, female, holding, game&#10;&#10;Description generated with very high confidence">
            <a:extLst>
              <a:ext uri="{FF2B5EF4-FFF2-40B4-BE49-F238E27FC236}">
                <a16:creationId xmlns:a16="http://schemas.microsoft.com/office/drawing/2014/main" xmlns="" id="{DF199264-631F-48D8-879F-5996DA839D86}"/>
              </a:ext>
            </a:extLst>
          </p:cNvPr>
          <p:cNvPicPr>
            <a:picLocks noChangeAspect="1"/>
          </p:cNvPicPr>
          <p:nvPr/>
        </p:nvPicPr>
        <p:blipFill>
          <a:blip r:embed="rId5"/>
          <a:stretch>
            <a:fillRect/>
          </a:stretch>
        </p:blipFill>
        <p:spPr>
          <a:xfrm>
            <a:off x="34623242" y="8520260"/>
            <a:ext cx="5506224" cy="3536278"/>
          </a:xfrm>
          <a:prstGeom prst="rect">
            <a:avLst/>
          </a:prstGeom>
        </p:spPr>
      </p:pic>
      <p:sp>
        <p:nvSpPr>
          <p:cNvPr id="4100" name="Text Box 6">
            <a:extLst>
              <a:ext uri="{FF2B5EF4-FFF2-40B4-BE49-F238E27FC236}">
                <a16:creationId xmlns:a16="http://schemas.microsoft.com/office/drawing/2014/main" xmlns="" id="{129287D5-DD5F-8A41-A088-56F9F8DD4720}"/>
              </a:ext>
            </a:extLst>
          </p:cNvPr>
          <p:cNvSpPr txBox="1">
            <a:spLocks noChangeArrowheads="1"/>
          </p:cNvSpPr>
          <p:nvPr/>
        </p:nvSpPr>
        <p:spPr bwMode="auto">
          <a:xfrm>
            <a:off x="1371600" y="457200"/>
            <a:ext cx="44874601" cy="6140142"/>
          </a:xfrm>
          <a:prstGeom prst="rect">
            <a:avLst/>
          </a:prstGeom>
          <a:noFill/>
          <a:ln>
            <a:noFill/>
          </a:ln>
          <a:effectLst/>
          <a:extLst>
            <a:ext uri="{909E8E84-426E-40DD-AFC4-6F175D3DCCD1}">
              <a14:hiddenFill xmlns:a14="http://schemas.microsoft.com/office/drawing/2010/main">
                <a:solidFill>
                  <a:schemeClr val="accent2">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spAutoFit/>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pPr algn="ctr" eaLnBrk="1" hangingPunct="1">
              <a:defRPr/>
            </a:pPr>
            <a:endParaRPr lang="en-US" altLang="en-US" sz="5400" dirty="0">
              <a:latin typeface="Verdana" panose="020B0604030504040204" pitchFamily="34" charset="0"/>
            </a:endParaRPr>
          </a:p>
          <a:p>
            <a:pPr algn="ctr" eaLnBrk="1" hangingPunct="1">
              <a:defRPr/>
            </a:pPr>
            <a:endParaRPr lang="en-US" altLang="en-US" sz="5400" dirty="0">
              <a:latin typeface="Verdana" panose="020B0604030504040204" pitchFamily="34" charset="0"/>
            </a:endParaRPr>
          </a:p>
          <a:p>
            <a:pPr algn="ctr" eaLnBrk="1" hangingPunct="1">
              <a:defRPr/>
            </a:pPr>
            <a:endParaRPr lang="en-US" altLang="en-US" sz="5400" dirty="0">
              <a:solidFill>
                <a:srgbClr val="0033CC"/>
              </a:solidFill>
              <a:latin typeface="Verdana" panose="020B0604030504040204" pitchFamily="34" charset="0"/>
            </a:endParaRPr>
          </a:p>
          <a:p>
            <a:pPr algn="ctr">
              <a:lnSpc>
                <a:spcPct val="150000"/>
              </a:lnSpc>
            </a:pPr>
            <a:r>
              <a:rPr lang="en-US" altLang="en-US" sz="5400" dirty="0">
                <a:solidFill>
                  <a:srgbClr val="0033CC"/>
                </a:solidFill>
                <a:latin typeface="Verdana" panose="020B0604030504040204" pitchFamily="34" charset="0"/>
              </a:rPr>
              <a:t>		</a:t>
            </a:r>
            <a:r>
              <a:rPr lang="en-US" sz="4800" dirty="0">
                <a:solidFill>
                  <a:srgbClr val="0033CC"/>
                </a:solidFill>
                <a:latin typeface="Verdana" panose="020B0604030504040204" pitchFamily="34" charset="0"/>
                <a:ea typeface="Verdana" panose="020B0604030504040204" pitchFamily="34" charset="0"/>
                <a:cs typeface="Verdana" panose="020B0604030504040204" pitchFamily="34" charset="0"/>
              </a:rPr>
              <a:t>Jacob Eikenberry</a:t>
            </a:r>
            <a:r>
              <a:rPr lang="en-US" sz="4800" baseline="30000" dirty="0">
                <a:solidFill>
                  <a:srgbClr val="0033CC"/>
                </a:solidFill>
                <a:latin typeface="Verdana" panose="020B0604030504040204" pitchFamily="34" charset="0"/>
                <a:ea typeface="Verdana" panose="020B0604030504040204" pitchFamily="34" charset="0"/>
                <a:cs typeface="Verdana" panose="020B0604030504040204" pitchFamily="34" charset="0"/>
              </a:rPr>
              <a:t>1</a:t>
            </a:r>
            <a:r>
              <a:rPr lang="en-US" sz="4800" dirty="0">
                <a:solidFill>
                  <a:srgbClr val="0033CC"/>
                </a:solidFill>
                <a:latin typeface="Verdana" panose="020B0604030504040204" pitchFamily="34" charset="0"/>
                <a:ea typeface="Verdana" panose="020B0604030504040204" pitchFamily="34" charset="0"/>
                <a:cs typeface="Verdana" panose="020B0604030504040204" pitchFamily="34" charset="0"/>
              </a:rPr>
              <a:t>, Daniel Ferris</a:t>
            </a:r>
            <a:r>
              <a:rPr lang="en-US" sz="4800" baseline="30000" dirty="0">
                <a:solidFill>
                  <a:srgbClr val="0033CC"/>
                </a:solidFill>
                <a:latin typeface="Verdana" panose="020B0604030504040204" pitchFamily="34" charset="0"/>
                <a:ea typeface="Verdana" panose="020B0604030504040204" pitchFamily="34" charset="0"/>
                <a:cs typeface="Verdana" panose="020B0604030504040204" pitchFamily="34" charset="0"/>
              </a:rPr>
              <a:t>2</a:t>
            </a:r>
            <a:r>
              <a:rPr lang="en-US" sz="4800" dirty="0">
                <a:solidFill>
                  <a:srgbClr val="0033CC"/>
                </a:solidFill>
                <a:latin typeface="Verdana" panose="020B0604030504040204" pitchFamily="34" charset="0"/>
                <a:ea typeface="Verdana" panose="020B0604030504040204" pitchFamily="34" charset="0"/>
                <a:cs typeface="Verdana" panose="020B0604030504040204" pitchFamily="34" charset="0"/>
              </a:rPr>
              <a:t>, Malcolm Townes</a:t>
            </a:r>
            <a:r>
              <a:rPr lang="en-US" sz="4800" baseline="30000" dirty="0">
                <a:solidFill>
                  <a:srgbClr val="0033CC"/>
                </a:solidFill>
                <a:latin typeface="Verdana" panose="020B0604030504040204" pitchFamily="34" charset="0"/>
                <a:ea typeface="Verdana" panose="020B0604030504040204" pitchFamily="34" charset="0"/>
                <a:cs typeface="Verdana" panose="020B0604030504040204" pitchFamily="34" charset="0"/>
              </a:rPr>
              <a:t>2</a:t>
            </a:r>
            <a:r>
              <a:rPr lang="en-US" sz="4800" dirty="0">
                <a:solidFill>
                  <a:srgbClr val="0033CC"/>
                </a:solidFill>
                <a:latin typeface="Verdana" panose="020B0604030504040204" pitchFamily="34" charset="0"/>
                <a:ea typeface="Verdana" panose="020B0604030504040204" pitchFamily="34" charset="0"/>
                <a:cs typeface="Verdana" panose="020B0604030504040204" pitchFamily="34" charset="0"/>
              </a:rPr>
              <a:t>, Nick </a:t>
            </a:r>
            <a:r>
              <a:rPr lang="en-US" sz="4800" dirty="0" smtClean="0">
                <a:solidFill>
                  <a:srgbClr val="0033CC"/>
                </a:solidFill>
                <a:latin typeface="Verdana" panose="020B0604030504040204" pitchFamily="34" charset="0"/>
                <a:ea typeface="Verdana" panose="020B0604030504040204" pitchFamily="34" charset="0"/>
                <a:cs typeface="Verdana" panose="020B0604030504040204" pitchFamily="34" charset="0"/>
              </a:rPr>
              <a:t>Sokolis</a:t>
            </a:r>
            <a:r>
              <a:rPr lang="en-US" sz="4800" baseline="30000" dirty="0" smtClean="0">
                <a:solidFill>
                  <a:srgbClr val="0033CC"/>
                </a:solidFill>
                <a:latin typeface="Verdana" panose="020B0604030504040204" pitchFamily="34" charset="0"/>
                <a:ea typeface="Verdana" panose="020B0604030504040204" pitchFamily="34" charset="0"/>
                <a:cs typeface="Verdana" panose="020B0604030504040204" pitchFamily="34" charset="0"/>
              </a:rPr>
              <a:t>3</a:t>
            </a:r>
            <a:br>
              <a:rPr lang="en-US" sz="4800" baseline="30000" dirty="0" smtClean="0">
                <a:solidFill>
                  <a:srgbClr val="0033CC"/>
                </a:solidFill>
                <a:latin typeface="Verdana" panose="020B0604030504040204" pitchFamily="34" charset="0"/>
                <a:ea typeface="Verdana" panose="020B0604030504040204" pitchFamily="34" charset="0"/>
                <a:cs typeface="Verdana" panose="020B0604030504040204" pitchFamily="34" charset="0"/>
              </a:rPr>
            </a:br>
            <a:r>
              <a:rPr lang="en-US" sz="3600" dirty="0" smtClean="0">
                <a:solidFill>
                  <a:srgbClr val="0033CC"/>
                </a:solidFill>
                <a:latin typeface="Verdana"/>
                <a:ea typeface="Verdana"/>
                <a:cs typeface="Verdana"/>
              </a:rPr>
              <a:t>1</a:t>
            </a:r>
            <a:r>
              <a:rPr lang="en-US" sz="3600" dirty="0">
                <a:solidFill>
                  <a:srgbClr val="0033CC"/>
                </a:solidFill>
                <a:latin typeface="Verdana"/>
                <a:ea typeface="Verdana"/>
                <a:cs typeface="Verdana"/>
              </a:rPr>
              <a:t>. College of Public Health and Social Justice 2. </a:t>
            </a:r>
            <a:r>
              <a:rPr lang="en-US" sz="3600" dirty="0" err="1">
                <a:solidFill>
                  <a:srgbClr val="0033CC"/>
                </a:solidFill>
                <a:latin typeface="Verdana"/>
                <a:ea typeface="Verdana"/>
                <a:cs typeface="Verdana"/>
              </a:rPr>
              <a:t>Ph.D</a:t>
            </a:r>
            <a:r>
              <a:rPr lang="en-US" sz="3600" dirty="0">
                <a:solidFill>
                  <a:srgbClr val="0033CC"/>
                </a:solidFill>
                <a:latin typeface="Verdana"/>
                <a:ea typeface="Verdana"/>
                <a:cs typeface="Verdana"/>
              </a:rPr>
              <a:t> Program in Public and Social Policy 3. College of Engineering, Aviation, and Technology</a:t>
            </a:r>
          </a:p>
          <a:p>
            <a:pPr algn="ctr"/>
            <a:endParaRPr lang="en-US" sz="48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lgn="ctr" eaLnBrk="1" hangingPunct="1">
              <a:defRPr/>
            </a:pPr>
            <a:r>
              <a:rPr lang="en-US" altLang="en-US" sz="4800" dirty="0">
                <a:solidFill>
                  <a:srgbClr val="CCECFF"/>
                </a:solidFill>
                <a:latin typeface="Verdana" panose="020B0604030504040204" pitchFamily="34" charset="0"/>
              </a:rPr>
              <a:t>			   																 					</a:t>
            </a:r>
          </a:p>
        </p:txBody>
      </p:sp>
      <p:sp>
        <p:nvSpPr>
          <p:cNvPr id="15364" name="Rectangle 7">
            <a:extLst>
              <a:ext uri="{FF2B5EF4-FFF2-40B4-BE49-F238E27FC236}">
                <a16:creationId xmlns:a16="http://schemas.microsoft.com/office/drawing/2014/main" xmlns="" id="{2741CC25-BA03-3F46-AEC7-9C581032989C}"/>
              </a:ext>
            </a:extLst>
          </p:cNvPr>
          <p:cNvSpPr>
            <a:spLocks noChangeArrowheads="1"/>
          </p:cNvSpPr>
          <p:nvPr/>
        </p:nvSpPr>
        <p:spPr bwMode="auto">
          <a:xfrm>
            <a:off x="948384" y="5371789"/>
            <a:ext cx="14681827" cy="11757065"/>
          </a:xfrm>
          <a:prstGeom prst="rect">
            <a:avLst/>
          </a:prstGeom>
          <a:solidFill>
            <a:schemeClr val="accent3">
              <a:lumMod val="85000"/>
            </a:schemeClr>
          </a:solidFill>
          <a:ln>
            <a:noFill/>
          </a:ln>
          <a:effectLst/>
        </p:spPr>
        <p:txBody>
          <a:bodyPr wrap="square" anchor="t">
            <a:spAutoFit/>
          </a:bodyPr>
          <a:lstStyle>
            <a:lvl1pPr marL="457200" indent="-457200">
              <a:defRPr sz="3200">
                <a:solidFill>
                  <a:schemeClr val="tx1"/>
                </a:solidFill>
                <a:latin typeface="Times New Roman" panose="02020603050405020304" pitchFamily="18" charset="0"/>
              </a:defRPr>
            </a:lvl1pPr>
            <a:lvl2pPr marL="971550" indent="-457200">
              <a:defRPr sz="3200">
                <a:solidFill>
                  <a:schemeClr val="tx1"/>
                </a:solidFill>
                <a:latin typeface="Times New Roman" panose="02020603050405020304" pitchFamily="18" charset="0"/>
              </a:defRPr>
            </a:lvl2pPr>
            <a:lvl3pPr marL="1371600" indent="-457200">
              <a:defRPr sz="3200">
                <a:solidFill>
                  <a:schemeClr val="tx1"/>
                </a:solidFill>
                <a:latin typeface="Times New Roman" panose="02020603050405020304" pitchFamily="18" charset="0"/>
              </a:defRPr>
            </a:lvl3pPr>
            <a:lvl4pPr marL="1828800" indent="-457200">
              <a:defRPr sz="3200">
                <a:solidFill>
                  <a:schemeClr val="tx1"/>
                </a:solidFill>
                <a:latin typeface="Times New Roman" panose="02020603050405020304" pitchFamily="18" charset="0"/>
              </a:defRPr>
            </a:lvl4pPr>
            <a:lvl5pPr marL="2286000" indent="-457200">
              <a:defRPr sz="3200">
                <a:solidFill>
                  <a:schemeClr val="tx1"/>
                </a:solidFill>
                <a:latin typeface="Times New Roman" panose="02020603050405020304" pitchFamily="18" charset="0"/>
              </a:defRPr>
            </a:lvl5pPr>
            <a:lvl6pPr marL="2743200" indent="-457200" eaLnBrk="0" fontAlgn="base" hangingPunct="0">
              <a:spcBef>
                <a:spcPct val="0"/>
              </a:spcBef>
              <a:spcAft>
                <a:spcPct val="0"/>
              </a:spcAft>
              <a:defRPr sz="3200">
                <a:solidFill>
                  <a:schemeClr val="tx1"/>
                </a:solidFill>
                <a:latin typeface="Times New Roman" panose="02020603050405020304" pitchFamily="18" charset="0"/>
              </a:defRPr>
            </a:lvl6pPr>
            <a:lvl7pPr marL="3200400" indent="-457200" eaLnBrk="0" fontAlgn="base" hangingPunct="0">
              <a:spcBef>
                <a:spcPct val="0"/>
              </a:spcBef>
              <a:spcAft>
                <a:spcPct val="0"/>
              </a:spcAft>
              <a:defRPr sz="3200">
                <a:solidFill>
                  <a:schemeClr val="tx1"/>
                </a:solidFill>
                <a:latin typeface="Times New Roman" panose="02020603050405020304" pitchFamily="18" charset="0"/>
              </a:defRPr>
            </a:lvl7pPr>
            <a:lvl8pPr marL="3657600" indent="-457200" eaLnBrk="0" fontAlgn="base" hangingPunct="0">
              <a:spcBef>
                <a:spcPct val="0"/>
              </a:spcBef>
              <a:spcAft>
                <a:spcPct val="0"/>
              </a:spcAft>
              <a:defRPr sz="3200">
                <a:solidFill>
                  <a:schemeClr val="tx1"/>
                </a:solidFill>
                <a:latin typeface="Times New Roman" panose="02020603050405020304" pitchFamily="18" charset="0"/>
              </a:defRPr>
            </a:lvl8pPr>
            <a:lvl9pPr marL="4114800" indent="-457200" eaLnBrk="0" fontAlgn="base" hangingPunct="0">
              <a:spcBef>
                <a:spcPct val="0"/>
              </a:spcBef>
              <a:spcAft>
                <a:spcPct val="0"/>
              </a:spcAft>
              <a:defRPr sz="3200">
                <a:solidFill>
                  <a:schemeClr val="tx1"/>
                </a:solidFill>
                <a:latin typeface="Times New Roman" panose="02020603050405020304" pitchFamily="18" charset="0"/>
              </a:defRPr>
            </a:lvl9pPr>
          </a:lstStyle>
          <a:p>
            <a:pPr algn="ctr"/>
            <a:r>
              <a:rPr lang="en-US" altLang="en-US" sz="3600" b="1" dirty="0">
                <a:latin typeface="Verdana"/>
                <a:ea typeface="Verdana"/>
              </a:rPr>
              <a:t>Background</a:t>
            </a:r>
            <a:endParaRPr lang="en-US" dirty="0">
              <a:cs typeface="Times New Roman"/>
            </a:endParaRPr>
          </a:p>
          <a:p>
            <a:pPr algn="ctr" eaLnBrk="1" hangingPunct="1">
              <a:spcAft>
                <a:spcPts val="1200"/>
              </a:spcAft>
            </a:pPr>
            <a:endParaRPr lang="en-US" altLang="en-US" sz="3600" b="1" dirty="0">
              <a:latin typeface="Verdana" panose="020B0604030504040204" pitchFamily="34" charset="0"/>
              <a:ea typeface="Verdana" panose="020B0604030504040204" pitchFamily="34" charset="0"/>
              <a:cs typeface="Verdana" panose="020B0604030504040204" pitchFamily="34" charset="0"/>
            </a:endParaRPr>
          </a:p>
          <a:p>
            <a:pPr>
              <a:spcAft>
                <a:spcPts val="1200"/>
              </a:spcAft>
            </a:pPr>
            <a:r>
              <a:rPr lang="en-US" b="1" i="1" dirty="0">
                <a:latin typeface="Verdana" panose="020B0604030504040204" pitchFamily="34" charset="0"/>
                <a:ea typeface="Verdana" panose="020B0604030504040204" pitchFamily="34" charset="0"/>
                <a:cs typeface="Verdana" panose="020B0604030504040204" pitchFamily="34" charset="0"/>
              </a:rPr>
              <a:t>Incarceration in the United States of America</a:t>
            </a:r>
            <a:endParaRPr lang="en-US" b="1" dirty="0">
              <a:latin typeface="Verdana" panose="020B0604030504040204" pitchFamily="34" charset="0"/>
              <a:ea typeface="Verdana" panose="020B0604030504040204" pitchFamily="34" charset="0"/>
              <a:cs typeface="Verdana" panose="020B0604030504040204" pitchFamily="34" charset="0"/>
            </a:endParaRPr>
          </a:p>
          <a:p>
            <a:pPr>
              <a:spcAft>
                <a:spcPts val="1200"/>
              </a:spcAft>
              <a:buFont typeface="Arial" panose="020B0604020202020204" pitchFamily="34" charset="0"/>
              <a:buChar char="•"/>
            </a:pPr>
            <a:r>
              <a:rPr lang="en-US" sz="3000" dirty="0">
                <a:latin typeface="Verdana"/>
                <a:ea typeface="Verdana"/>
                <a:cs typeface="Verdana"/>
              </a:rPr>
              <a:t>Each year in the United States, an estimated 600,000 individuals are released from state and federal prisons and there are more than 5,000,000 former offenders under </a:t>
            </a:r>
            <a:r>
              <a:rPr lang="en-US" sz="3000" dirty="0" smtClean="0">
                <a:latin typeface="Verdana"/>
                <a:ea typeface="Verdana"/>
                <a:cs typeface="Verdana"/>
              </a:rPr>
              <a:t>community supervision. </a:t>
            </a:r>
            <a:r>
              <a:rPr lang="en-US" sz="3000" baseline="30000" dirty="0" err="1" smtClean="0">
                <a:latin typeface="Verdana"/>
                <a:ea typeface="Verdana"/>
                <a:cs typeface="Verdana"/>
              </a:rPr>
              <a:t>i</a:t>
            </a:r>
            <a:endParaRPr lang="en-US" sz="3000" baseline="30000" dirty="0">
              <a:latin typeface="Verdana" panose="020B0604030504040204" pitchFamily="34" charset="0"/>
              <a:ea typeface="Verdana" panose="020B0604030504040204" pitchFamily="34" charset="0"/>
              <a:cs typeface="Verdana" panose="020B0604030504040204" pitchFamily="34" charset="0"/>
            </a:endParaRPr>
          </a:p>
          <a:p>
            <a:pPr lvl="0">
              <a:spcAft>
                <a:spcPts val="1200"/>
              </a:spcAft>
              <a:buFont typeface="Arial" panose="020B0604020202020204" pitchFamily="34" charset="0"/>
              <a:buChar char="•"/>
            </a:pPr>
            <a:r>
              <a:rPr lang="en-US" sz="3000" dirty="0">
                <a:latin typeface="Verdana"/>
                <a:ea typeface="Verdana"/>
                <a:cs typeface="Verdana"/>
              </a:rPr>
              <a:t>An alarming 68% of individuals are re-arrested within three years of their </a:t>
            </a:r>
            <a:r>
              <a:rPr lang="en-US" sz="3000" dirty="0" smtClean="0">
                <a:latin typeface="Verdana"/>
                <a:ea typeface="Verdana"/>
                <a:cs typeface="Verdana"/>
              </a:rPr>
              <a:t>release. </a:t>
            </a:r>
            <a:r>
              <a:rPr lang="en-US" sz="3000" baseline="30000" dirty="0" smtClean="0">
                <a:latin typeface="Verdana"/>
                <a:ea typeface="Verdana"/>
                <a:cs typeface="Verdana"/>
              </a:rPr>
              <a:t>ii</a:t>
            </a:r>
            <a:r>
              <a:rPr lang="en-US" sz="3000" dirty="0" smtClean="0">
                <a:latin typeface="Verdana"/>
                <a:ea typeface="Verdana"/>
                <a:cs typeface="Verdana"/>
              </a:rPr>
              <a:t> </a:t>
            </a:r>
          </a:p>
          <a:p>
            <a:pPr lvl="0">
              <a:spcAft>
                <a:spcPts val="1200"/>
              </a:spcAft>
              <a:buFont typeface="Arial" panose="020B0604020202020204" pitchFamily="34" charset="0"/>
              <a:buChar char="•"/>
            </a:pPr>
            <a:r>
              <a:rPr lang="en-US" sz="3000" dirty="0" smtClean="0">
                <a:latin typeface="Verdana"/>
                <a:ea typeface="Verdana"/>
                <a:cs typeface="Verdana"/>
              </a:rPr>
              <a:t>Almost </a:t>
            </a:r>
            <a:r>
              <a:rPr lang="en-US" sz="3000" dirty="0">
                <a:latin typeface="Verdana"/>
                <a:ea typeface="Verdana"/>
                <a:cs typeface="Verdana"/>
              </a:rPr>
              <a:t>half of released prisoners serve another sentence in </a:t>
            </a:r>
            <a:r>
              <a:rPr lang="en-US" sz="3000" dirty="0" smtClean="0">
                <a:latin typeface="Verdana"/>
                <a:ea typeface="Verdana"/>
                <a:cs typeface="Verdana"/>
              </a:rPr>
              <a:t>prison. </a:t>
            </a:r>
            <a:r>
              <a:rPr lang="en-US" sz="3000" baseline="30000" dirty="0" smtClean="0">
                <a:latin typeface="Verdana"/>
                <a:ea typeface="Verdana"/>
                <a:cs typeface="Verdana"/>
              </a:rPr>
              <a:t>iii</a:t>
            </a:r>
            <a:endParaRPr lang="en-US" sz="3000" baseline="30000" dirty="0">
              <a:latin typeface="Verdana" panose="020B0604030504040204" pitchFamily="34" charset="0"/>
              <a:ea typeface="Verdana" panose="020B0604030504040204" pitchFamily="34" charset="0"/>
              <a:cs typeface="Verdana" panose="020B0604030504040204" pitchFamily="34" charset="0"/>
            </a:endParaRPr>
          </a:p>
          <a:p>
            <a:pPr lvl="0">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a:spcAft>
                <a:spcPts val="1200"/>
              </a:spcAft>
            </a:pPr>
            <a:r>
              <a:rPr lang="en-US" b="1" i="1" dirty="0">
                <a:latin typeface="Verdana" panose="020B0604030504040204" pitchFamily="34" charset="0"/>
                <a:ea typeface="Verdana" panose="020B0604030504040204" pitchFamily="34" charset="0"/>
                <a:cs typeface="Verdana" panose="020B0604030504040204" pitchFamily="34" charset="0"/>
              </a:rPr>
              <a:t>Literature Review  </a:t>
            </a:r>
            <a:endParaRPr lang="en-US" b="1" dirty="0">
              <a:latin typeface="Verdana" panose="020B0604030504040204" pitchFamily="34" charset="0"/>
              <a:ea typeface="Verdana" panose="020B0604030504040204" pitchFamily="34" charset="0"/>
              <a:cs typeface="Verdana" panose="020B0604030504040204" pitchFamily="34" charset="0"/>
            </a:endParaRPr>
          </a:p>
          <a:p>
            <a:pPr lvl="0">
              <a:spcAft>
                <a:spcPts val="1200"/>
              </a:spcAft>
              <a:buFont typeface="Arial" panose="020B0604020202020204" pitchFamily="34" charset="0"/>
              <a:buChar char="•"/>
            </a:pPr>
            <a:r>
              <a:rPr lang="en-US" sz="3000" dirty="0">
                <a:latin typeface="Verdana"/>
                <a:ea typeface="Verdana"/>
                <a:cs typeface="Verdana"/>
              </a:rPr>
              <a:t>There is a significant amount of scholarly research on formerly incarcerated individuals, particularly related to recidivism.</a:t>
            </a:r>
            <a:endParaRPr lang="en-US" sz="3000" dirty="0">
              <a:latin typeface="Verdana" panose="020B0604030504040204" pitchFamily="34" charset="0"/>
              <a:ea typeface="Verdana" panose="020B0604030504040204" pitchFamily="34" charset="0"/>
              <a:cs typeface="Verdana" panose="020B0604030504040204" pitchFamily="34" charset="0"/>
            </a:endParaRPr>
          </a:p>
          <a:p>
            <a:pPr lvl="0">
              <a:spcAft>
                <a:spcPts val="1200"/>
              </a:spcAft>
              <a:buFont typeface="Arial" panose="020B0604020202020204" pitchFamily="34" charset="0"/>
              <a:buChar char="•"/>
            </a:pPr>
            <a:r>
              <a:rPr lang="en-US" sz="3000" dirty="0">
                <a:latin typeface="Verdana"/>
                <a:ea typeface="Verdana"/>
                <a:cs typeface="Verdana"/>
              </a:rPr>
              <a:t>Research has demonstrated an association between rehabilitative programs and decreases in recidivism</a:t>
            </a:r>
            <a:r>
              <a:rPr lang="en-US" sz="3000" dirty="0" smtClean="0">
                <a:latin typeface="Verdana"/>
                <a:ea typeface="Verdana"/>
                <a:cs typeface="Verdana"/>
              </a:rPr>
              <a:t>. </a:t>
            </a:r>
            <a:r>
              <a:rPr lang="en-US" sz="3000" baseline="30000" dirty="0" smtClean="0">
                <a:latin typeface="Verdana"/>
                <a:ea typeface="Verdana"/>
                <a:cs typeface="Verdana"/>
              </a:rPr>
              <a:t>iv</a:t>
            </a:r>
            <a:endParaRPr lang="en-US" sz="3000" baseline="30000" dirty="0">
              <a:latin typeface="Verdana" panose="020B0604030504040204" pitchFamily="34" charset="0"/>
              <a:ea typeface="Verdana" panose="020B0604030504040204" pitchFamily="34" charset="0"/>
              <a:cs typeface="Verdana" panose="020B0604030504040204" pitchFamily="34" charset="0"/>
            </a:endParaRPr>
          </a:p>
          <a:p>
            <a:pPr lvl="0">
              <a:spcAft>
                <a:spcPts val="1200"/>
              </a:spcAft>
              <a:buFont typeface="Arial" panose="020B0604020202020204" pitchFamily="34" charset="0"/>
              <a:buChar char="•"/>
            </a:pPr>
            <a:r>
              <a:rPr lang="en-US" sz="3000" dirty="0">
                <a:latin typeface="Verdana"/>
                <a:ea typeface="Verdana"/>
                <a:cs typeface="Verdana"/>
              </a:rPr>
              <a:t>Research has also identified risk and protective factors for returning individuals such as having or not having positive social networks, employment, housing, education, health care access, rehabilitative opportunities and supervised probation or parole upon release</a:t>
            </a:r>
            <a:r>
              <a:rPr lang="en-US" sz="3000" dirty="0" smtClean="0">
                <a:latin typeface="Verdana"/>
                <a:ea typeface="Verdana"/>
                <a:cs typeface="Verdana"/>
              </a:rPr>
              <a:t>. </a:t>
            </a:r>
            <a:r>
              <a:rPr lang="en-US" sz="3000" baseline="30000" dirty="0" smtClean="0">
                <a:latin typeface="Verdana"/>
                <a:ea typeface="Verdana"/>
                <a:cs typeface="Verdana"/>
              </a:rPr>
              <a:t>v</a:t>
            </a:r>
            <a:endParaRPr lang="en-US" sz="3000" baseline="30000" dirty="0">
              <a:latin typeface="Verdana" panose="020B0604030504040204" pitchFamily="34" charset="0"/>
              <a:ea typeface="Verdana" panose="020B0604030504040204" pitchFamily="34" charset="0"/>
              <a:cs typeface="Verdana" panose="020B0604030504040204" pitchFamily="34" charset="0"/>
            </a:endParaRPr>
          </a:p>
          <a:p>
            <a:pPr lvl="0">
              <a:spcAft>
                <a:spcPts val="1200"/>
              </a:spcAft>
              <a:buFont typeface="Arial" panose="020B0604020202020204" pitchFamily="34" charset="0"/>
              <a:buChar char="•"/>
            </a:pPr>
            <a:r>
              <a:rPr lang="en-US" sz="3000" dirty="0">
                <a:latin typeface="Verdana"/>
                <a:ea typeface="Verdana"/>
                <a:cs typeface="Verdana"/>
              </a:rPr>
              <a:t>Few studies focus on individuals who successfully reenter the community (i.e. do not recidivate).</a:t>
            </a:r>
          </a:p>
        </p:txBody>
      </p:sp>
      <p:sp>
        <p:nvSpPr>
          <p:cNvPr id="15366" name="Text Box 15">
            <a:extLst>
              <a:ext uri="{FF2B5EF4-FFF2-40B4-BE49-F238E27FC236}">
                <a16:creationId xmlns:a16="http://schemas.microsoft.com/office/drawing/2014/main" xmlns="" id="{520671AA-36AE-9D43-910B-C286F6E2F65C}"/>
              </a:ext>
            </a:extLst>
          </p:cNvPr>
          <p:cNvSpPr txBox="1">
            <a:spLocks noChangeArrowheads="1"/>
          </p:cNvSpPr>
          <p:nvPr/>
        </p:nvSpPr>
        <p:spPr bwMode="auto">
          <a:xfrm>
            <a:off x="0" y="0"/>
            <a:ext cx="47548800" cy="457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spcBef>
                <a:spcPct val="50000"/>
              </a:spcBef>
            </a:pPr>
            <a:endParaRPr lang="en-US" altLang="en-US" sz="2400"/>
          </a:p>
        </p:txBody>
      </p:sp>
      <p:sp>
        <p:nvSpPr>
          <p:cNvPr id="15367" name="Text Box 25">
            <a:extLst>
              <a:ext uri="{FF2B5EF4-FFF2-40B4-BE49-F238E27FC236}">
                <a16:creationId xmlns:a16="http://schemas.microsoft.com/office/drawing/2014/main" xmlns="" id="{4C71B710-3029-DA4E-9B0C-029524C2AC40}"/>
              </a:ext>
            </a:extLst>
          </p:cNvPr>
          <p:cNvSpPr txBox="1">
            <a:spLocks noChangeArrowheads="1"/>
          </p:cNvSpPr>
          <p:nvPr/>
        </p:nvSpPr>
        <p:spPr bwMode="auto">
          <a:xfrm>
            <a:off x="0" y="37926717"/>
            <a:ext cx="47548800" cy="457200"/>
          </a:xfrm>
          <a:prstGeom prst="rect">
            <a:avLst/>
          </a:prstGeom>
          <a:solidFill>
            <a:srgbClr val="0033CC"/>
          </a:solidFill>
          <a:ln>
            <a:noFill/>
          </a:ln>
          <a:effectLst/>
        </p:spPr>
        <p:txBody>
          <a:bodyPr>
            <a:spAutoFit/>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pPr algn="ctr" eaLnBrk="1" hangingPunct="1">
              <a:spcBef>
                <a:spcPct val="50000"/>
              </a:spcBef>
            </a:pPr>
            <a:endParaRPr lang="en-US" altLang="en-US" sz="2400"/>
          </a:p>
        </p:txBody>
      </p:sp>
      <p:sp>
        <p:nvSpPr>
          <p:cNvPr id="2075" name="Text Box 27">
            <a:extLst>
              <a:ext uri="{FF2B5EF4-FFF2-40B4-BE49-F238E27FC236}">
                <a16:creationId xmlns:a16="http://schemas.microsoft.com/office/drawing/2014/main" xmlns="" id="{FED2454D-2F25-3E44-9078-7D2F319FBDD6}"/>
              </a:ext>
            </a:extLst>
          </p:cNvPr>
          <p:cNvSpPr txBox="1">
            <a:spLocks noChangeArrowheads="1"/>
          </p:cNvSpPr>
          <p:nvPr/>
        </p:nvSpPr>
        <p:spPr bwMode="auto">
          <a:xfrm>
            <a:off x="0" y="457200"/>
            <a:ext cx="47548800" cy="2554545"/>
          </a:xfrm>
          <a:prstGeom prst="rect">
            <a:avLst/>
          </a:prstGeom>
          <a:noFill/>
          <a:ln>
            <a:noFill/>
          </a:ln>
          <a:effectLst/>
          <a:extLst>
            <a:ext uri="{909E8E84-426E-40DD-AFC4-6F175D3DCCD1}">
              <a14:hiddenFill xmlns:a14="http://schemas.microsoft.com/office/drawing/2010/main">
                <a:solidFill>
                  <a:schemeClr val="accent2">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spAutoFit/>
          </a:bodyPr>
          <a:lstStyle/>
          <a:p>
            <a:pPr algn="ctr" eaLnBrk="1" hangingPunct="1">
              <a:defRPr/>
            </a:pPr>
            <a:r>
              <a:rPr lang="en-US" altLang="en-US" sz="8000" b="1" dirty="0">
                <a:solidFill>
                  <a:srgbClr val="0033CC"/>
                </a:solidFill>
                <a:latin typeface="Verdana"/>
                <a:ea typeface="Verdana"/>
                <a:cs typeface="Times New Roman"/>
              </a:rPr>
              <a:t>How Formerly Incarcerated Individuals Who Successfully Reintegrated </a:t>
            </a:r>
            <a:endParaRPr lang="en-US" altLang="en-US" sz="8000" dirty="0">
              <a:solidFill>
                <a:srgbClr val="0033CC"/>
              </a:solidFill>
              <a:latin typeface="Verdana"/>
              <a:ea typeface="Verdana"/>
              <a:cs typeface="Times New Roman"/>
            </a:endParaRPr>
          </a:p>
          <a:p>
            <a:pPr algn="ctr">
              <a:defRPr/>
            </a:pPr>
            <a:r>
              <a:rPr lang="en-US" altLang="en-US" sz="8000" b="1" dirty="0">
                <a:solidFill>
                  <a:srgbClr val="0033CC"/>
                </a:solidFill>
                <a:latin typeface="Verdana"/>
                <a:ea typeface="Verdana"/>
                <a:cs typeface="Times New Roman"/>
              </a:rPr>
              <a:t>Cope with Barriers to Re-Entry</a:t>
            </a:r>
            <a:endParaRPr lang="en-US" altLang="en-US" sz="8000" dirty="0">
              <a:solidFill>
                <a:srgbClr val="0033CC"/>
              </a:solidFill>
              <a:latin typeface="Verdana"/>
              <a:ea typeface="Verdana"/>
              <a:cs typeface="Times New Roman"/>
            </a:endParaRPr>
          </a:p>
        </p:txBody>
      </p:sp>
      <p:sp>
        <p:nvSpPr>
          <p:cNvPr id="15369" name="Text Box 66">
            <a:extLst>
              <a:ext uri="{FF2B5EF4-FFF2-40B4-BE49-F238E27FC236}">
                <a16:creationId xmlns:a16="http://schemas.microsoft.com/office/drawing/2014/main" xmlns="" id="{DAA12E13-3726-004C-9BAC-F2E6D87FAF63}"/>
              </a:ext>
            </a:extLst>
          </p:cNvPr>
          <p:cNvSpPr txBox="1">
            <a:spLocks noChangeArrowheads="1"/>
          </p:cNvSpPr>
          <p:nvPr/>
        </p:nvSpPr>
        <p:spPr bwMode="auto">
          <a:xfrm>
            <a:off x="16154542" y="5061657"/>
            <a:ext cx="15441896" cy="303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spAutoFit/>
          </a:bodyPr>
          <a:lstStyle>
            <a:lvl1pPr marL="457200" indent="-457200">
              <a:defRPr sz="3200">
                <a:solidFill>
                  <a:schemeClr val="tx1"/>
                </a:solidFill>
                <a:latin typeface="Times New Roman" panose="02020603050405020304" pitchFamily="18" charset="0"/>
              </a:defRPr>
            </a:lvl1pPr>
            <a:lvl2pPr marL="914400" indent="-457200">
              <a:defRPr sz="3200">
                <a:solidFill>
                  <a:schemeClr val="tx1"/>
                </a:solidFill>
                <a:latin typeface="Times New Roman" panose="02020603050405020304" pitchFamily="18" charset="0"/>
              </a:defRPr>
            </a:lvl2pPr>
            <a:lvl3pPr marL="1371600" indent="-457200">
              <a:defRPr sz="3200">
                <a:solidFill>
                  <a:schemeClr val="tx1"/>
                </a:solidFill>
                <a:latin typeface="Times New Roman" panose="02020603050405020304" pitchFamily="18" charset="0"/>
              </a:defRPr>
            </a:lvl3pPr>
            <a:lvl4pPr marL="1828800" indent="-457200">
              <a:defRPr sz="3200">
                <a:solidFill>
                  <a:schemeClr val="tx1"/>
                </a:solidFill>
                <a:latin typeface="Times New Roman" panose="02020603050405020304" pitchFamily="18" charset="0"/>
              </a:defRPr>
            </a:lvl4pPr>
            <a:lvl5pPr marL="2286000" indent="-457200">
              <a:defRPr sz="3200">
                <a:solidFill>
                  <a:schemeClr val="tx1"/>
                </a:solidFill>
                <a:latin typeface="Times New Roman" panose="02020603050405020304" pitchFamily="18" charset="0"/>
              </a:defRPr>
            </a:lvl5pPr>
            <a:lvl6pPr marL="2743200" indent="-457200" eaLnBrk="0" fontAlgn="base" hangingPunct="0">
              <a:spcBef>
                <a:spcPct val="0"/>
              </a:spcBef>
              <a:spcAft>
                <a:spcPct val="0"/>
              </a:spcAft>
              <a:defRPr sz="3200">
                <a:solidFill>
                  <a:schemeClr val="tx1"/>
                </a:solidFill>
                <a:latin typeface="Times New Roman" panose="02020603050405020304" pitchFamily="18" charset="0"/>
              </a:defRPr>
            </a:lvl6pPr>
            <a:lvl7pPr marL="3200400" indent="-457200" eaLnBrk="0" fontAlgn="base" hangingPunct="0">
              <a:spcBef>
                <a:spcPct val="0"/>
              </a:spcBef>
              <a:spcAft>
                <a:spcPct val="0"/>
              </a:spcAft>
              <a:defRPr sz="3200">
                <a:solidFill>
                  <a:schemeClr val="tx1"/>
                </a:solidFill>
                <a:latin typeface="Times New Roman" panose="02020603050405020304" pitchFamily="18" charset="0"/>
              </a:defRPr>
            </a:lvl7pPr>
            <a:lvl8pPr marL="3657600" indent="-457200" eaLnBrk="0" fontAlgn="base" hangingPunct="0">
              <a:spcBef>
                <a:spcPct val="0"/>
              </a:spcBef>
              <a:spcAft>
                <a:spcPct val="0"/>
              </a:spcAft>
              <a:defRPr sz="3200">
                <a:solidFill>
                  <a:schemeClr val="tx1"/>
                </a:solidFill>
                <a:latin typeface="Times New Roman" panose="02020603050405020304" pitchFamily="18" charset="0"/>
              </a:defRPr>
            </a:lvl8pPr>
            <a:lvl9pPr marL="4114800" indent="-457200" eaLnBrk="0" fontAlgn="base" hangingPunct="0">
              <a:spcBef>
                <a:spcPct val="0"/>
              </a:spcBef>
              <a:spcAft>
                <a:spcPct val="0"/>
              </a:spcAft>
              <a:defRPr sz="3200">
                <a:solidFill>
                  <a:schemeClr val="tx1"/>
                </a:solidFill>
                <a:latin typeface="Times New Roman" panose="02020603050405020304" pitchFamily="18" charset="0"/>
              </a:defRPr>
            </a:lvl9pPr>
          </a:lstStyle>
          <a:p>
            <a:pPr algn="ctr" eaLnBrk="1" hangingPunct="1">
              <a:spcAft>
                <a:spcPts val="1800"/>
              </a:spcAft>
            </a:pPr>
            <a:r>
              <a:rPr lang="en-US" altLang="en-US" sz="3600" b="1" dirty="0">
                <a:latin typeface="Verdana" panose="020B0604030504040204" pitchFamily="34" charset="0"/>
                <a:ea typeface="Verdana" panose="020B0604030504040204" pitchFamily="34" charset="0"/>
                <a:cs typeface="Verdana" panose="020B0604030504040204" pitchFamily="34" charset="0"/>
              </a:rPr>
              <a:t>Research Question 1:</a:t>
            </a:r>
            <a:endParaRPr lang="en-US"/>
          </a:p>
          <a:p>
            <a:pPr algn="ctr" eaLnBrk="1" hangingPunct="1"/>
            <a:r>
              <a:rPr lang="en-US" altLang="en-US" sz="3600" b="1" i="1" dirty="0">
                <a:latin typeface="Verdana" panose="020B0604030504040204" pitchFamily="34" charset="0"/>
                <a:ea typeface="Verdana" panose="020B0604030504040204" pitchFamily="34" charset="0"/>
                <a:cs typeface="Verdana" panose="020B0604030504040204" pitchFamily="34" charset="0"/>
              </a:rPr>
              <a:t>What are the characteristics and assets of a group of largely successful reintegrated individuals?</a:t>
            </a:r>
          </a:p>
          <a:p>
            <a:pPr algn="ctr" eaLnBrk="1" hangingPunct="1"/>
            <a:endParaRPr lang="en-US" altLang="en-US" sz="3600" b="1" dirty="0">
              <a:latin typeface="Verdana" panose="020B0604030504040204" pitchFamily="34" charset="0"/>
              <a:ea typeface="Verdana" panose="020B0604030504040204" pitchFamily="34" charset="0"/>
              <a:cs typeface="Verdana" panose="020B0604030504040204" pitchFamily="34" charset="0"/>
            </a:endParaRPr>
          </a:p>
          <a:p>
            <a:pPr eaLnBrk="1" hangingPunct="1"/>
            <a:r>
              <a:rPr lang="en-US" altLang="en-US" b="1" dirty="0">
                <a:latin typeface="Verdana" panose="020B0604030504040204" pitchFamily="34" charset="0"/>
                <a:ea typeface="Verdana" panose="020B0604030504040204" pitchFamily="34" charset="0"/>
                <a:cs typeface="Verdana" panose="020B0604030504040204" pitchFamily="34" charset="0"/>
              </a:rPr>
              <a:t>Demographic Characteristics:</a:t>
            </a:r>
          </a:p>
        </p:txBody>
      </p:sp>
      <p:sp>
        <p:nvSpPr>
          <p:cNvPr id="22" name="Text Box 66">
            <a:extLst>
              <a:ext uri="{FF2B5EF4-FFF2-40B4-BE49-F238E27FC236}">
                <a16:creationId xmlns:a16="http://schemas.microsoft.com/office/drawing/2014/main" xmlns="" id="{DAA12E13-3726-004C-9BAC-F2E6D87FAF63}"/>
              </a:ext>
            </a:extLst>
          </p:cNvPr>
          <p:cNvSpPr txBox="1">
            <a:spLocks noChangeArrowheads="1"/>
          </p:cNvSpPr>
          <p:nvPr/>
        </p:nvSpPr>
        <p:spPr bwMode="auto">
          <a:xfrm>
            <a:off x="902231" y="17480891"/>
            <a:ext cx="14678342" cy="1782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spAutoFit/>
          </a:bodyPr>
          <a:lstStyle>
            <a:lvl1pPr marL="457200" indent="-457200">
              <a:defRPr sz="3200">
                <a:solidFill>
                  <a:schemeClr val="tx1"/>
                </a:solidFill>
                <a:latin typeface="Times New Roman" panose="02020603050405020304" pitchFamily="18" charset="0"/>
              </a:defRPr>
            </a:lvl1pPr>
            <a:lvl2pPr marL="914400" indent="-457200">
              <a:defRPr sz="3200">
                <a:solidFill>
                  <a:schemeClr val="tx1"/>
                </a:solidFill>
                <a:latin typeface="Times New Roman" panose="02020603050405020304" pitchFamily="18" charset="0"/>
              </a:defRPr>
            </a:lvl2pPr>
            <a:lvl3pPr marL="1371600" indent="-457200">
              <a:defRPr sz="3200">
                <a:solidFill>
                  <a:schemeClr val="tx1"/>
                </a:solidFill>
                <a:latin typeface="Times New Roman" panose="02020603050405020304" pitchFamily="18" charset="0"/>
              </a:defRPr>
            </a:lvl3pPr>
            <a:lvl4pPr marL="1828800" indent="-457200">
              <a:defRPr sz="3200">
                <a:solidFill>
                  <a:schemeClr val="tx1"/>
                </a:solidFill>
                <a:latin typeface="Times New Roman" panose="02020603050405020304" pitchFamily="18" charset="0"/>
              </a:defRPr>
            </a:lvl4pPr>
            <a:lvl5pPr marL="2286000" indent="-457200">
              <a:defRPr sz="3200">
                <a:solidFill>
                  <a:schemeClr val="tx1"/>
                </a:solidFill>
                <a:latin typeface="Times New Roman" panose="02020603050405020304" pitchFamily="18" charset="0"/>
              </a:defRPr>
            </a:lvl5pPr>
            <a:lvl6pPr marL="2743200" indent="-457200" eaLnBrk="0" fontAlgn="base" hangingPunct="0">
              <a:spcBef>
                <a:spcPct val="0"/>
              </a:spcBef>
              <a:spcAft>
                <a:spcPct val="0"/>
              </a:spcAft>
              <a:defRPr sz="3200">
                <a:solidFill>
                  <a:schemeClr val="tx1"/>
                </a:solidFill>
                <a:latin typeface="Times New Roman" panose="02020603050405020304" pitchFamily="18" charset="0"/>
              </a:defRPr>
            </a:lvl6pPr>
            <a:lvl7pPr marL="3200400" indent="-457200" eaLnBrk="0" fontAlgn="base" hangingPunct="0">
              <a:spcBef>
                <a:spcPct val="0"/>
              </a:spcBef>
              <a:spcAft>
                <a:spcPct val="0"/>
              </a:spcAft>
              <a:defRPr sz="3200">
                <a:solidFill>
                  <a:schemeClr val="tx1"/>
                </a:solidFill>
                <a:latin typeface="Times New Roman" panose="02020603050405020304" pitchFamily="18" charset="0"/>
              </a:defRPr>
            </a:lvl7pPr>
            <a:lvl8pPr marL="3657600" indent="-457200" eaLnBrk="0" fontAlgn="base" hangingPunct="0">
              <a:spcBef>
                <a:spcPct val="0"/>
              </a:spcBef>
              <a:spcAft>
                <a:spcPct val="0"/>
              </a:spcAft>
              <a:defRPr sz="3200">
                <a:solidFill>
                  <a:schemeClr val="tx1"/>
                </a:solidFill>
                <a:latin typeface="Times New Roman" panose="02020603050405020304" pitchFamily="18" charset="0"/>
              </a:defRPr>
            </a:lvl8pPr>
            <a:lvl9pPr marL="4114800" indent="-457200" eaLnBrk="0" fontAlgn="base" hangingPunct="0">
              <a:spcBef>
                <a:spcPct val="0"/>
              </a:spcBef>
              <a:spcAft>
                <a:spcPct val="0"/>
              </a:spcAft>
              <a:defRPr sz="3200">
                <a:solidFill>
                  <a:schemeClr val="tx1"/>
                </a:solidFill>
                <a:latin typeface="Times New Roman" panose="02020603050405020304" pitchFamily="18" charset="0"/>
              </a:defRPr>
            </a:lvl9pPr>
          </a:lstStyle>
          <a:p>
            <a:pPr algn="ctr" eaLnBrk="1" hangingPunct="1"/>
            <a:r>
              <a:rPr lang="en-US" altLang="en-US" sz="3600" b="1" dirty="0">
                <a:latin typeface="Verdana" panose="020B0604030504040204" pitchFamily="34" charset="0"/>
                <a:ea typeface="Verdana" panose="020B0604030504040204" pitchFamily="34" charset="0"/>
                <a:cs typeface="Verdana" panose="020B0604030504040204" pitchFamily="34" charset="0"/>
              </a:rPr>
              <a:t>Methods</a:t>
            </a:r>
          </a:p>
          <a:p>
            <a:pPr algn="ctr" eaLnBrk="1" hangingPunct="1">
              <a:spcAft>
                <a:spcPts val="1200"/>
              </a:spcAft>
            </a:pPr>
            <a:endParaRPr lang="en-US" altLang="en-US" sz="3600" b="1" dirty="0">
              <a:latin typeface="Verdana" panose="020B0604030504040204" pitchFamily="34" charset="0"/>
              <a:ea typeface="Verdana" panose="020B0604030504040204" pitchFamily="34" charset="0"/>
              <a:cs typeface="Verdana" panose="020B0604030504040204" pitchFamily="34" charset="0"/>
            </a:endParaRPr>
          </a:p>
          <a:p>
            <a:pPr eaLnBrk="1" hangingPunct="1">
              <a:spcAft>
                <a:spcPts val="1200"/>
              </a:spcAft>
            </a:pPr>
            <a:r>
              <a:rPr lang="en-US" altLang="en-US" b="1" i="1" dirty="0">
                <a:latin typeface="Verdana" panose="020B0604030504040204" pitchFamily="34" charset="0"/>
                <a:ea typeface="Verdana" panose="020B0604030504040204" pitchFamily="34" charset="0"/>
                <a:cs typeface="Verdana" panose="020B0604030504040204" pitchFamily="34" charset="0"/>
              </a:rPr>
              <a:t>Sample Frame</a:t>
            </a:r>
            <a:endParaRPr lang="en-US" altLang="en-US" b="1" dirty="0">
              <a:latin typeface="Verdana" panose="020B0604030504040204" pitchFamily="34" charset="0"/>
              <a:ea typeface="Verdana" panose="020B0604030504040204" pitchFamily="34" charset="0"/>
              <a:cs typeface="Verdana" panose="020B0604030504040204" pitchFamily="34" charset="0"/>
            </a:endParaRPr>
          </a:p>
          <a:p>
            <a:pPr>
              <a:spcAft>
                <a:spcPts val="1200"/>
              </a:spcAft>
              <a:buFont typeface="Arial" panose="020B0604020202020204" pitchFamily="34" charset="0"/>
              <a:buChar char="•"/>
            </a:pPr>
            <a:r>
              <a:rPr lang="en-US" sz="3000" dirty="0">
                <a:latin typeface="Verdana"/>
                <a:ea typeface="Verdana"/>
                <a:cs typeface="Verdana"/>
              </a:rPr>
              <a:t>The target population was all formerly incarcerated individuals in the U.S.</a:t>
            </a:r>
          </a:p>
          <a:p>
            <a:pPr>
              <a:spcAft>
                <a:spcPts val="1200"/>
              </a:spcAft>
              <a:buFont typeface="Arial" panose="020B0604020202020204" pitchFamily="34" charset="0"/>
              <a:buChar char="•"/>
            </a:pPr>
            <a:r>
              <a:rPr lang="en-US" sz="3000" dirty="0">
                <a:latin typeface="Verdana"/>
                <a:ea typeface="Verdana"/>
                <a:cs typeface="Verdana"/>
              </a:rPr>
              <a:t>Excluded anyone currently incarcerated</a:t>
            </a:r>
            <a:endParaRPr lang="en-US" dirty="0">
              <a:cs typeface="Times New Roman" panose="02020603050405020304" pitchFamily="18" charset="0"/>
            </a:endParaRPr>
          </a:p>
          <a:p>
            <a:pPr>
              <a:spcAft>
                <a:spcPts val="1200"/>
              </a:spcAft>
              <a:buFont typeface="Arial" panose="020B0604020202020204" pitchFamily="34" charset="0"/>
              <a:buChar char="•"/>
            </a:pPr>
            <a:r>
              <a:rPr lang="en-US" sz="3000" dirty="0">
                <a:latin typeface="Verdana"/>
                <a:ea typeface="Verdana"/>
                <a:cs typeface="Verdana"/>
              </a:rPr>
              <a:t>Survey respondents were recruited from the Formerly Incarcerated College Graduates Network (FICGN)</a:t>
            </a:r>
          </a:p>
          <a:p>
            <a:pPr marL="0" lvl="0" indent="0"/>
            <a:endParaRPr lang="en-US" sz="3000" dirty="0">
              <a:latin typeface="Verdana" panose="020B0604030504040204" pitchFamily="34" charset="0"/>
              <a:ea typeface="Verdana" panose="020B0604030504040204" pitchFamily="34" charset="0"/>
              <a:cs typeface="Verdana" panose="020B0604030504040204" pitchFamily="34" charset="0"/>
            </a:endParaRPr>
          </a:p>
          <a:p>
            <a:pPr>
              <a:spcAft>
                <a:spcPts val="1200"/>
              </a:spcAft>
            </a:pPr>
            <a:r>
              <a:rPr lang="en-US" altLang="en-US" b="1" i="1" dirty="0">
                <a:latin typeface="Verdana" panose="020B0604030504040204" pitchFamily="34" charset="0"/>
                <a:ea typeface="Verdana" panose="020B0604030504040204" pitchFamily="34" charset="0"/>
                <a:cs typeface="Verdana" panose="020B0604030504040204" pitchFamily="34" charset="0"/>
              </a:rPr>
              <a:t>Survey Tool</a:t>
            </a:r>
          </a:p>
          <a:p>
            <a:pPr>
              <a:spcAft>
                <a:spcPts val="1200"/>
              </a:spcAft>
              <a:buFont typeface="Arial" panose="020B0604020202020204" pitchFamily="34" charset="0"/>
              <a:buChar char="•"/>
            </a:pPr>
            <a:r>
              <a:rPr lang="en-US" altLang="en-US" sz="3000" dirty="0">
                <a:latin typeface="Verdana"/>
                <a:ea typeface="Verdana"/>
                <a:cs typeface="Verdana"/>
              </a:rPr>
              <a:t>82 questions including screening, consent, demographics, multiple scales, grit, and open-ended qualitative questions.</a:t>
            </a:r>
          </a:p>
          <a:p>
            <a:pPr>
              <a:spcAft>
                <a:spcPts val="1200"/>
              </a:spcAft>
              <a:buFont typeface="Arial" panose="020B0604020202020204" pitchFamily="34" charset="0"/>
              <a:buChar char="•"/>
            </a:pPr>
            <a:r>
              <a:rPr lang="en-US" altLang="en-US" sz="3000" dirty="0">
                <a:latin typeface="Verdana"/>
                <a:ea typeface="Verdana"/>
                <a:cs typeface="Verdana"/>
              </a:rPr>
              <a:t>Received approval from SLU IRB with minor revisions including allowing respondents to skip questions.</a:t>
            </a:r>
          </a:p>
          <a:p>
            <a:pPr>
              <a:spcAft>
                <a:spcPts val="1200"/>
              </a:spcAft>
              <a:buFont typeface="Arial" panose="020B0604020202020204" pitchFamily="34" charset="0"/>
              <a:buChar char="•"/>
            </a:pPr>
            <a:r>
              <a:rPr lang="en-US" altLang="en-US" sz="3000" dirty="0">
                <a:latin typeface="Verdana"/>
                <a:ea typeface="Verdana"/>
                <a:cs typeface="Verdana"/>
              </a:rPr>
              <a:t>Key variables collected included demographics, public service utilization, educational attainment, income, social support, and grit.</a:t>
            </a:r>
            <a:endParaRPr lang="en-US" altLang="en-US" sz="3000" dirty="0">
              <a:latin typeface="Verdana" panose="020B0604030504040204" pitchFamily="34" charset="0"/>
              <a:ea typeface="Verdana" panose="020B0604030504040204" pitchFamily="34" charset="0"/>
              <a:cs typeface="Verdana" panose="020B0604030504040204" pitchFamily="34" charset="0"/>
            </a:endParaRPr>
          </a:p>
          <a:p>
            <a:pPr marL="0" lvl="0" indent="0"/>
            <a:endParaRPr lang="en-US" sz="3000" dirty="0">
              <a:latin typeface="Verdana" panose="020B0604030504040204" pitchFamily="34" charset="0"/>
              <a:ea typeface="Verdana" panose="020B0604030504040204" pitchFamily="34" charset="0"/>
              <a:cs typeface="Verdana" panose="020B0604030504040204" pitchFamily="34" charset="0"/>
            </a:endParaRPr>
          </a:p>
          <a:p>
            <a:pPr>
              <a:spcAft>
                <a:spcPts val="1200"/>
              </a:spcAft>
            </a:pPr>
            <a:r>
              <a:rPr lang="en-US" altLang="en-US" b="1" i="1" dirty="0">
                <a:latin typeface="Verdana" panose="020B0604030504040204" pitchFamily="34" charset="0"/>
                <a:ea typeface="Verdana" panose="020B0604030504040204" pitchFamily="34" charset="0"/>
                <a:cs typeface="Verdana" panose="020B0604030504040204" pitchFamily="34" charset="0"/>
              </a:rPr>
              <a:t>Survey Dissemination</a:t>
            </a:r>
          </a:p>
          <a:p>
            <a:pPr>
              <a:spcAft>
                <a:spcPts val="1200"/>
              </a:spcAft>
              <a:buFont typeface="Arial" panose="020B0604020202020204" pitchFamily="34" charset="0"/>
              <a:buChar char="•"/>
            </a:pPr>
            <a:r>
              <a:rPr lang="en-US" altLang="en-US" sz="3000" dirty="0">
                <a:latin typeface="Verdana"/>
                <a:ea typeface="Verdana"/>
                <a:cs typeface="Verdana"/>
              </a:rPr>
              <a:t>The Qualtrics survey link was posted to the FICGN Facebook page and supplemented by emails from the group administrator requesting members to complete the survey questionnaire.</a:t>
            </a:r>
          </a:p>
          <a:p>
            <a:pPr>
              <a:spcAft>
                <a:spcPts val="1200"/>
              </a:spcAft>
              <a:buFont typeface="Arial" panose="020B0604020202020204" pitchFamily="34" charset="0"/>
              <a:buChar char="•"/>
            </a:pPr>
            <a:r>
              <a:rPr lang="en-US" altLang="en-US" sz="3000" dirty="0">
                <a:latin typeface="Verdana"/>
                <a:ea typeface="Verdana"/>
                <a:cs typeface="Verdana"/>
              </a:rPr>
              <a:t>Survey responses received after each outreach with diminishing returns.</a:t>
            </a:r>
            <a:endParaRPr lang="en-US" altLang="en-US" sz="3000" dirty="0">
              <a:latin typeface="Verdana" panose="020B0604030504040204" pitchFamily="34" charset="0"/>
              <a:ea typeface="Verdana" panose="020B0604030504040204" pitchFamily="34" charset="0"/>
              <a:cs typeface="Verdana" panose="020B0604030504040204" pitchFamily="34" charset="0"/>
            </a:endParaRPr>
          </a:p>
          <a:p>
            <a:pPr>
              <a:spcAft>
                <a:spcPts val="1200"/>
              </a:spcAft>
              <a:buFont typeface="Arial" panose="020B0604020202020204" pitchFamily="34" charset="0"/>
              <a:buChar char="•"/>
            </a:pPr>
            <a:r>
              <a:rPr lang="en-US" altLang="en-US" sz="3000" dirty="0">
                <a:latin typeface="Verdana"/>
                <a:ea typeface="Verdana"/>
                <a:cs typeface="Verdana"/>
              </a:rPr>
              <a:t>Over 50% of responses received within 24 hours after the group administrator sent the first email message.</a:t>
            </a:r>
          </a:p>
          <a:p>
            <a:endParaRPr lang="en-US" altLang="en-US" b="1" dirty="0">
              <a:latin typeface="Verdana" panose="020B0604030504040204" pitchFamily="34" charset="0"/>
              <a:ea typeface="Verdana" panose="020B0604030504040204" pitchFamily="34" charset="0"/>
              <a:cs typeface="Verdana" panose="020B0604030504040204" pitchFamily="34" charset="0"/>
            </a:endParaRPr>
          </a:p>
          <a:p>
            <a:pPr>
              <a:spcAft>
                <a:spcPts val="1200"/>
              </a:spcAft>
            </a:pPr>
            <a:r>
              <a:rPr lang="en-US" b="1" i="1" dirty="0">
                <a:latin typeface="Verdana" panose="020B0604030504040204" pitchFamily="34" charset="0"/>
                <a:ea typeface="Verdana" panose="020B0604030504040204" pitchFamily="34" charset="0"/>
                <a:cs typeface="Verdana" panose="020B0604030504040204" pitchFamily="34" charset="0"/>
              </a:rPr>
              <a:t>Validated Scales</a:t>
            </a:r>
            <a:endParaRPr lang="en-US" b="1" dirty="0">
              <a:latin typeface="Verdana" panose="020B0604030504040204" pitchFamily="34" charset="0"/>
              <a:ea typeface="Verdana" panose="020B0604030504040204" pitchFamily="34" charset="0"/>
              <a:cs typeface="Verdana" panose="020B0604030504040204" pitchFamily="34" charset="0"/>
            </a:endParaRPr>
          </a:p>
          <a:p>
            <a:pPr lvl="0">
              <a:spcAft>
                <a:spcPts val="1200"/>
              </a:spcAft>
              <a:buFont typeface="Arial" panose="020B0604020202020204" pitchFamily="34" charset="0"/>
              <a:buChar char="•"/>
            </a:pPr>
            <a:r>
              <a:rPr lang="en-US" sz="3000" dirty="0">
                <a:latin typeface="Verdana" panose="020B0604030504040204" pitchFamily="34" charset="0"/>
                <a:ea typeface="Verdana" panose="020B0604030504040204" pitchFamily="34" charset="0"/>
                <a:cs typeface="Verdana" panose="020B0604030504040204" pitchFamily="34" charset="0"/>
              </a:rPr>
              <a:t>Social support from family, friends, and a significant other (Multidimensional Scale of Perceived Social Support</a:t>
            </a:r>
            <a:r>
              <a:rPr lang="en-US" sz="3000" dirty="0" smtClean="0">
                <a:latin typeface="Verdana" panose="020B0604030504040204" pitchFamily="34" charset="0"/>
                <a:ea typeface="Verdana" panose="020B0604030504040204" pitchFamily="34" charset="0"/>
                <a:cs typeface="Verdana" panose="020B0604030504040204" pitchFamily="34" charset="0"/>
              </a:rPr>
              <a:t>) – </a:t>
            </a:r>
            <a:r>
              <a:rPr lang="en-US" sz="3000" dirty="0">
                <a:latin typeface="Verdana" panose="020B0604030504040204" pitchFamily="34" charset="0"/>
                <a:ea typeface="Verdana" panose="020B0604030504040204" pitchFamily="34" charset="0"/>
                <a:cs typeface="Verdana" panose="020B0604030504040204" pitchFamily="34" charset="0"/>
              </a:rPr>
              <a:t>12 </a:t>
            </a:r>
            <a:r>
              <a:rPr lang="en-US" sz="3000" dirty="0" smtClean="0">
                <a:latin typeface="Verdana" panose="020B0604030504040204" pitchFamily="34" charset="0"/>
                <a:ea typeface="Verdana" panose="020B0604030504040204" pitchFamily="34" charset="0"/>
                <a:cs typeface="Verdana" panose="020B0604030504040204" pitchFamily="34" charset="0"/>
              </a:rPr>
              <a:t>Items </a:t>
            </a:r>
            <a:r>
              <a:rPr lang="en-US" sz="3000" baseline="30000" dirty="0" smtClean="0">
                <a:latin typeface="Verdana" panose="020B0604030504040204" pitchFamily="34" charset="0"/>
                <a:ea typeface="Verdana" panose="020B0604030504040204" pitchFamily="34" charset="0"/>
                <a:cs typeface="Verdana" panose="020B0604030504040204" pitchFamily="34" charset="0"/>
              </a:rPr>
              <a:t>vi</a:t>
            </a:r>
            <a:endParaRPr lang="en-US" sz="3000" baseline="30000" dirty="0">
              <a:latin typeface="Verdana" panose="020B0604030504040204" pitchFamily="34" charset="0"/>
              <a:ea typeface="Verdana" panose="020B0604030504040204" pitchFamily="34" charset="0"/>
              <a:cs typeface="Verdana" panose="020B0604030504040204" pitchFamily="34" charset="0"/>
            </a:endParaRPr>
          </a:p>
          <a:p>
            <a:pPr lvl="0">
              <a:spcAft>
                <a:spcPts val="1200"/>
              </a:spcAft>
              <a:buFont typeface="Arial" panose="020B0604020202020204" pitchFamily="34" charset="0"/>
              <a:buChar char="•"/>
            </a:pPr>
            <a:r>
              <a:rPr lang="en-US" sz="3000" dirty="0">
                <a:latin typeface="Verdana" panose="020B0604030504040204" pitchFamily="34" charset="0"/>
                <a:ea typeface="Verdana" panose="020B0604030504040204" pitchFamily="34" charset="0"/>
                <a:cs typeface="Verdana" panose="020B0604030504040204" pitchFamily="34" charset="0"/>
              </a:rPr>
              <a:t>Instrumental Social Support from family and friends – 10 Items </a:t>
            </a:r>
            <a:r>
              <a:rPr lang="en-US" sz="3000" baseline="30000" dirty="0" smtClean="0">
                <a:latin typeface="Verdana" panose="020B0604030504040204" pitchFamily="34" charset="0"/>
                <a:ea typeface="Verdana" panose="020B0604030504040204" pitchFamily="34" charset="0"/>
                <a:cs typeface="Verdana" panose="020B0604030504040204" pitchFamily="34" charset="0"/>
              </a:rPr>
              <a:t>vii</a:t>
            </a:r>
            <a:endParaRPr lang="en-US" sz="3000" baseline="30000" dirty="0">
              <a:latin typeface="Verdana" panose="020B0604030504040204" pitchFamily="34" charset="0"/>
              <a:ea typeface="Verdana" panose="020B0604030504040204" pitchFamily="34" charset="0"/>
              <a:cs typeface="Verdana" panose="020B0604030504040204" pitchFamily="34" charset="0"/>
            </a:endParaRPr>
          </a:p>
          <a:p>
            <a:pPr lvl="0">
              <a:spcAft>
                <a:spcPts val="1200"/>
              </a:spcAft>
              <a:buFont typeface="Arial" panose="020B0604020202020204" pitchFamily="34" charset="0"/>
              <a:buChar char="•"/>
            </a:pPr>
            <a:r>
              <a:rPr lang="en-US" sz="3000" dirty="0">
                <a:latin typeface="Verdana" panose="020B0604030504040204" pitchFamily="34" charset="0"/>
                <a:ea typeface="Verdana" panose="020B0604030504040204" pitchFamily="34" charset="0"/>
                <a:cs typeface="Verdana" panose="020B0604030504040204" pitchFamily="34" charset="0"/>
              </a:rPr>
              <a:t>Adverse Childhood Experiences (ACES) – 10 </a:t>
            </a:r>
            <a:r>
              <a:rPr lang="en-US" sz="3000" dirty="0" smtClean="0">
                <a:latin typeface="Verdana" panose="020B0604030504040204" pitchFamily="34" charset="0"/>
                <a:ea typeface="Verdana" panose="020B0604030504040204" pitchFamily="34" charset="0"/>
                <a:cs typeface="Verdana" panose="020B0604030504040204" pitchFamily="34" charset="0"/>
              </a:rPr>
              <a:t>Items </a:t>
            </a:r>
            <a:r>
              <a:rPr lang="en-US" sz="3000" baseline="30000" dirty="0" smtClean="0">
                <a:latin typeface="Verdana" panose="020B0604030504040204" pitchFamily="34" charset="0"/>
                <a:ea typeface="Verdana" panose="020B0604030504040204" pitchFamily="34" charset="0"/>
                <a:cs typeface="Verdana" panose="020B0604030504040204" pitchFamily="34" charset="0"/>
              </a:rPr>
              <a:t>viii</a:t>
            </a:r>
            <a:endParaRPr lang="en-US" sz="3000" baseline="30000" dirty="0">
              <a:latin typeface="Verdana" panose="020B0604030504040204" pitchFamily="34" charset="0"/>
              <a:ea typeface="Verdana" panose="020B0604030504040204" pitchFamily="34" charset="0"/>
              <a:cs typeface="Verdana" panose="020B0604030504040204" pitchFamily="34" charset="0"/>
            </a:endParaRPr>
          </a:p>
          <a:p>
            <a:pPr lvl="0">
              <a:spcAft>
                <a:spcPts val="1200"/>
              </a:spcAft>
              <a:buFont typeface="Arial" panose="020B0604020202020204" pitchFamily="34" charset="0"/>
              <a:buChar char="•"/>
            </a:pPr>
            <a:r>
              <a:rPr lang="en-US" sz="3000" dirty="0">
                <a:latin typeface="Verdana" panose="020B0604030504040204" pitchFamily="34" charset="0"/>
                <a:ea typeface="Verdana" panose="020B0604030504040204" pitchFamily="34" charset="0"/>
                <a:cs typeface="Verdana" panose="020B0604030504040204" pitchFamily="34" charset="0"/>
              </a:rPr>
              <a:t>Short Grit Scale – 8 </a:t>
            </a:r>
            <a:r>
              <a:rPr lang="en-US" sz="3000" dirty="0" smtClean="0">
                <a:latin typeface="Verdana" panose="020B0604030504040204" pitchFamily="34" charset="0"/>
                <a:ea typeface="Verdana" panose="020B0604030504040204" pitchFamily="34" charset="0"/>
                <a:cs typeface="Verdana" panose="020B0604030504040204" pitchFamily="34" charset="0"/>
              </a:rPr>
              <a:t>Items </a:t>
            </a:r>
            <a:r>
              <a:rPr lang="en-US" sz="3000" baseline="30000" dirty="0" smtClean="0">
                <a:latin typeface="Verdana" panose="020B0604030504040204" pitchFamily="34" charset="0"/>
                <a:ea typeface="Verdana" panose="020B0604030504040204" pitchFamily="34" charset="0"/>
                <a:cs typeface="Verdana" panose="020B0604030504040204" pitchFamily="34" charset="0"/>
              </a:rPr>
              <a:t>ix</a:t>
            </a:r>
            <a:endParaRPr lang="en-US" sz="3000" baseline="30000" dirty="0">
              <a:latin typeface="Verdana" panose="020B0604030504040204" pitchFamily="34" charset="0"/>
              <a:ea typeface="Verdana" panose="020B0604030504040204" pitchFamily="34" charset="0"/>
              <a:cs typeface="Verdana" panose="020B0604030504040204" pitchFamily="34" charset="0"/>
            </a:endParaRPr>
          </a:p>
          <a:p>
            <a:pPr lvl="0">
              <a:spcAft>
                <a:spcPts val="1200"/>
              </a:spcAft>
              <a:buFont typeface="Arial" panose="020B0604020202020204" pitchFamily="34" charset="0"/>
              <a:buChar char="•"/>
            </a:pPr>
            <a:r>
              <a:rPr lang="en-US" sz="3000" dirty="0">
                <a:latin typeface="Verdana" panose="020B0604030504040204" pitchFamily="34" charset="0"/>
                <a:ea typeface="Verdana" panose="020B0604030504040204" pitchFamily="34" charset="0"/>
                <a:cs typeface="Verdana" panose="020B0604030504040204" pitchFamily="34" charset="0"/>
              </a:rPr>
              <a:t>Food insecurity measured by Hunger Vital Signs – 2 </a:t>
            </a:r>
            <a:r>
              <a:rPr lang="en-US" sz="3000" dirty="0" smtClean="0">
                <a:latin typeface="Verdana" panose="020B0604030504040204" pitchFamily="34" charset="0"/>
                <a:ea typeface="Verdana" panose="020B0604030504040204" pitchFamily="34" charset="0"/>
                <a:cs typeface="Verdana" panose="020B0604030504040204" pitchFamily="34" charset="0"/>
              </a:rPr>
              <a:t>Items </a:t>
            </a:r>
            <a:r>
              <a:rPr lang="en-US" sz="3000" baseline="30000" dirty="0" smtClean="0">
                <a:latin typeface="Verdana" panose="020B0604030504040204" pitchFamily="34" charset="0"/>
                <a:ea typeface="Verdana" panose="020B0604030504040204" pitchFamily="34" charset="0"/>
                <a:cs typeface="Verdana" panose="020B0604030504040204" pitchFamily="34" charset="0"/>
              </a:rPr>
              <a:t>x</a:t>
            </a:r>
            <a:endParaRPr lang="en-US" sz="3000" baseline="300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077665568"/>
              </p:ext>
            </p:extLst>
          </p:nvPr>
        </p:nvGraphicFramePr>
        <p:xfrm>
          <a:off x="16059763" y="8099304"/>
          <a:ext cx="7307074" cy="7505606"/>
        </p:xfrm>
        <a:graphic>
          <a:graphicData uri="http://schemas.openxmlformats.org/drawingml/2006/table">
            <a:tbl>
              <a:tblPr/>
              <a:tblGrid>
                <a:gridCol w="5486400">
                  <a:extLst>
                    <a:ext uri="{9D8B030D-6E8A-4147-A177-3AD203B41FA5}">
                      <a16:colId xmlns:a16="http://schemas.microsoft.com/office/drawing/2014/main" xmlns="" val="20000"/>
                    </a:ext>
                  </a:extLst>
                </a:gridCol>
                <a:gridCol w="1820674">
                  <a:extLst>
                    <a:ext uri="{9D8B030D-6E8A-4147-A177-3AD203B41FA5}">
                      <a16:colId xmlns:a16="http://schemas.microsoft.com/office/drawing/2014/main" xmlns="" val="20001"/>
                    </a:ext>
                  </a:extLst>
                </a:gridCol>
              </a:tblGrid>
              <a:tr h="761174">
                <a:tc>
                  <a:txBody>
                    <a:bodyPr/>
                    <a:lstStyle/>
                    <a:p>
                      <a:pPr algn="l" fontAlgn="base"/>
                      <a:r>
                        <a:rPr lang="en-US" sz="2400" b="1" i="0" dirty="0">
                          <a:solidFill>
                            <a:srgbClr val="FFFFFF"/>
                          </a:solidFill>
                          <a:effectLst/>
                          <a:latin typeface="Verdana"/>
                        </a:rPr>
                        <a:t>Variable​</a:t>
                      </a:r>
                      <a:endParaRPr lang="en-US" sz="2000" b="1" i="0">
                        <a:solidFill>
                          <a:srgbClr val="FFFFFF"/>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14097" cap="flat" cmpd="sng" algn="ctr">
                      <a:solidFill>
                        <a:srgbClr val="FFFFFF"/>
                      </a:solidFill>
                      <a:prstDash val="solid"/>
                      <a:round/>
                      <a:headEnd type="none" w="med" len="med"/>
                      <a:tailEnd type="none" w="med" len="med"/>
                    </a:lnB>
                    <a:solidFill>
                      <a:srgbClr val="4472C4"/>
                    </a:solidFill>
                  </a:tcPr>
                </a:tc>
                <a:tc>
                  <a:txBody>
                    <a:bodyPr/>
                    <a:lstStyle/>
                    <a:p>
                      <a:pPr algn="l" fontAlgn="auto"/>
                      <a:endParaRPr lang="en-US" sz="2000" b="1" i="0" dirty="0">
                        <a:solidFill>
                          <a:srgbClr val="FFFFFF"/>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14097"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xmlns="" val="10000"/>
                  </a:ext>
                </a:extLst>
              </a:tr>
              <a:tr h="427903">
                <a:tc>
                  <a:txBody>
                    <a:bodyPr/>
                    <a:lstStyle/>
                    <a:p>
                      <a:pPr algn="l" fontAlgn="base"/>
                      <a:r>
                        <a:rPr lang="en-US" sz="2400" b="1" i="0" dirty="0">
                          <a:solidFill>
                            <a:srgbClr val="FFFFFF"/>
                          </a:solidFill>
                          <a:effectLst/>
                          <a:latin typeface="Verdana"/>
                        </a:rPr>
                        <a:t>Age (years, </a:t>
                      </a:r>
                      <a:r>
                        <a:rPr lang="en-US" sz="2400" b="1" i="0" dirty="0" err="1">
                          <a:solidFill>
                            <a:srgbClr val="FFFFFF"/>
                          </a:solidFill>
                          <a:effectLst/>
                          <a:latin typeface="Verdana"/>
                        </a:rPr>
                        <a:t>mean±SD</a:t>
                      </a:r>
                      <a:r>
                        <a:rPr lang="en-US" sz="2400" b="1" i="0" dirty="0">
                          <a:solidFill>
                            <a:srgbClr val="FFFFFF"/>
                          </a:solidFill>
                          <a:effectLst/>
                          <a:latin typeface="Verdana"/>
                        </a:rPr>
                        <a:t>)​</a:t>
                      </a:r>
                      <a:endParaRPr lang="en-US" sz="2000" b="1" i="0">
                        <a:solidFill>
                          <a:srgbClr val="FFFFFF"/>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14097"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r" fontAlgn="base"/>
                      <a:r>
                        <a:rPr lang="en-US" sz="2400" b="0" i="0" dirty="0">
                          <a:solidFill>
                            <a:srgbClr val="000000"/>
                          </a:solidFill>
                          <a:effectLst/>
                          <a:latin typeface="Verdana"/>
                        </a:rPr>
                        <a:t>43.6±9.1​</a:t>
                      </a:r>
                      <a:endParaRPr lang="en-US" sz="2000" b="0" i="0" dirty="0">
                        <a:solidFill>
                          <a:srgbClr val="000000"/>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14097"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xmlns="" val="10001"/>
                  </a:ext>
                </a:extLst>
              </a:tr>
              <a:tr h="724144">
                <a:tc>
                  <a:txBody>
                    <a:bodyPr/>
                    <a:lstStyle/>
                    <a:p>
                      <a:pPr algn="l" fontAlgn="base"/>
                      <a:r>
                        <a:rPr lang="en-US" sz="2400" b="1" i="0" dirty="0">
                          <a:solidFill>
                            <a:srgbClr val="FFFFFF"/>
                          </a:solidFill>
                          <a:effectLst/>
                          <a:latin typeface="Verdana"/>
                        </a:rPr>
                        <a:t>Race (n [%])​</a:t>
                      </a:r>
                      <a:endParaRPr lang="en-US" sz="2000" b="1" i="0">
                        <a:solidFill>
                          <a:srgbClr val="FFFFFF"/>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l" fontAlgn="auto"/>
                      <a:endParaRPr lang="en-US" sz="2000" b="0" i="0" dirty="0">
                        <a:solidFill>
                          <a:srgbClr val="000000"/>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xmlns="" val="10002"/>
                  </a:ext>
                </a:extLst>
              </a:tr>
              <a:tr h="427903">
                <a:tc>
                  <a:txBody>
                    <a:bodyPr/>
                    <a:lstStyle/>
                    <a:p>
                      <a:pPr algn="l" fontAlgn="base"/>
                      <a:r>
                        <a:rPr lang="en-US" sz="2400" b="1" i="0" dirty="0">
                          <a:solidFill>
                            <a:srgbClr val="FFFFFF"/>
                          </a:solidFill>
                          <a:effectLst/>
                          <a:latin typeface="Verdana"/>
                        </a:rPr>
                        <a:t>     White​</a:t>
                      </a:r>
                      <a:endParaRPr lang="en-US" sz="2000" b="1" i="0">
                        <a:solidFill>
                          <a:srgbClr val="FFFFFF"/>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r" fontAlgn="base"/>
                      <a:r>
                        <a:rPr lang="en-US" sz="2400" b="0" i="0" dirty="0">
                          <a:solidFill>
                            <a:srgbClr val="000000"/>
                          </a:solidFill>
                          <a:effectLst/>
                          <a:latin typeface="Verdana"/>
                        </a:rPr>
                        <a:t>34 (59.7)​</a:t>
                      </a:r>
                      <a:endParaRPr lang="en-US" sz="2000" b="0" i="0" dirty="0">
                        <a:solidFill>
                          <a:srgbClr val="000000"/>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xmlns="" val="10003"/>
                  </a:ext>
                </a:extLst>
              </a:tr>
              <a:tr h="427903">
                <a:tc>
                  <a:txBody>
                    <a:bodyPr/>
                    <a:lstStyle/>
                    <a:p>
                      <a:pPr algn="l" fontAlgn="base"/>
                      <a:r>
                        <a:rPr lang="en-US" sz="2400" b="1" i="0" dirty="0">
                          <a:solidFill>
                            <a:srgbClr val="FFFFFF"/>
                          </a:solidFill>
                          <a:effectLst/>
                          <a:latin typeface="Verdana"/>
                        </a:rPr>
                        <a:t>     Black​</a:t>
                      </a:r>
                      <a:endParaRPr lang="en-US" sz="2000" b="1" i="0">
                        <a:solidFill>
                          <a:srgbClr val="FFFFFF"/>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r" fontAlgn="base"/>
                      <a:r>
                        <a:rPr lang="en-US" sz="2400" b="0" i="0" dirty="0">
                          <a:solidFill>
                            <a:srgbClr val="000000"/>
                          </a:solidFill>
                          <a:effectLst/>
                          <a:latin typeface="Verdana"/>
                        </a:rPr>
                        <a:t>13 (22.8)​</a:t>
                      </a:r>
                      <a:endParaRPr lang="en-US" sz="2000" b="0" i="0" dirty="0">
                        <a:solidFill>
                          <a:srgbClr val="000000"/>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xmlns="" val="10004"/>
                  </a:ext>
                </a:extLst>
              </a:tr>
              <a:tr h="427903">
                <a:tc>
                  <a:txBody>
                    <a:bodyPr/>
                    <a:lstStyle/>
                    <a:p>
                      <a:pPr algn="l" fontAlgn="base"/>
                      <a:r>
                        <a:rPr lang="en-US" sz="2400" b="1" i="0" dirty="0">
                          <a:solidFill>
                            <a:srgbClr val="FFFFFF"/>
                          </a:solidFill>
                          <a:effectLst/>
                          <a:latin typeface="Verdana"/>
                        </a:rPr>
                        <a:t>     Other​</a:t>
                      </a:r>
                      <a:endParaRPr lang="en-US" sz="2000" b="1" i="0">
                        <a:solidFill>
                          <a:srgbClr val="FFFFFF"/>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r" fontAlgn="base"/>
                      <a:r>
                        <a:rPr lang="en-US" sz="2400" b="0" i="0" dirty="0">
                          <a:solidFill>
                            <a:srgbClr val="000000"/>
                          </a:solidFill>
                          <a:effectLst/>
                          <a:latin typeface="Verdana"/>
                        </a:rPr>
                        <a:t>10 (17.5)​</a:t>
                      </a:r>
                      <a:endParaRPr lang="en-US" sz="2000" b="0" i="0" dirty="0">
                        <a:solidFill>
                          <a:srgbClr val="000000"/>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xmlns="" val="10005"/>
                  </a:ext>
                </a:extLst>
              </a:tr>
              <a:tr h="724144">
                <a:tc>
                  <a:txBody>
                    <a:bodyPr/>
                    <a:lstStyle/>
                    <a:p>
                      <a:pPr algn="l" fontAlgn="base"/>
                      <a:r>
                        <a:rPr lang="en-US" sz="2400" b="1" i="0" dirty="0">
                          <a:solidFill>
                            <a:srgbClr val="FFFFFF"/>
                          </a:solidFill>
                          <a:effectLst/>
                          <a:latin typeface="Verdana"/>
                        </a:rPr>
                        <a:t>Gender (n [%])​</a:t>
                      </a:r>
                      <a:endParaRPr lang="en-US" sz="2000" b="1" i="0">
                        <a:solidFill>
                          <a:srgbClr val="FFFFFF"/>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l" fontAlgn="auto"/>
                      <a:endParaRPr lang="en-US" sz="2000" b="0" i="0" dirty="0">
                        <a:solidFill>
                          <a:srgbClr val="000000"/>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xmlns="" val="10006"/>
                  </a:ext>
                </a:extLst>
              </a:tr>
              <a:tr h="427903">
                <a:tc>
                  <a:txBody>
                    <a:bodyPr/>
                    <a:lstStyle/>
                    <a:p>
                      <a:pPr algn="l" fontAlgn="base"/>
                      <a:r>
                        <a:rPr lang="en-US" sz="2400" b="1" i="0" dirty="0">
                          <a:solidFill>
                            <a:srgbClr val="FFFFFF"/>
                          </a:solidFill>
                          <a:effectLst/>
                          <a:latin typeface="Verdana"/>
                        </a:rPr>
                        <a:t>     Female​</a:t>
                      </a:r>
                      <a:endParaRPr lang="en-US" sz="2000" b="1" i="0">
                        <a:solidFill>
                          <a:srgbClr val="FFFFFF"/>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r" fontAlgn="base"/>
                      <a:r>
                        <a:rPr lang="en-US" sz="2400" b="0" i="0" dirty="0">
                          <a:solidFill>
                            <a:srgbClr val="000000"/>
                          </a:solidFill>
                          <a:effectLst/>
                          <a:latin typeface="Verdana"/>
                        </a:rPr>
                        <a:t>26 (45.6)​</a:t>
                      </a:r>
                      <a:endParaRPr lang="en-US" sz="2000" b="0" i="0">
                        <a:solidFill>
                          <a:srgbClr val="000000"/>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xmlns="" val="10007"/>
                  </a:ext>
                </a:extLst>
              </a:tr>
              <a:tr h="427903">
                <a:tc>
                  <a:txBody>
                    <a:bodyPr/>
                    <a:lstStyle/>
                    <a:p>
                      <a:pPr algn="l" fontAlgn="base"/>
                      <a:r>
                        <a:rPr lang="en-US" sz="2400" b="1" i="0" dirty="0">
                          <a:solidFill>
                            <a:srgbClr val="FFFFFF"/>
                          </a:solidFill>
                          <a:effectLst/>
                          <a:latin typeface="Verdana"/>
                        </a:rPr>
                        <a:t>     Male​</a:t>
                      </a:r>
                      <a:endParaRPr lang="en-US" sz="2000" b="1" i="0">
                        <a:solidFill>
                          <a:srgbClr val="FFFFFF"/>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r" fontAlgn="base"/>
                      <a:r>
                        <a:rPr lang="en-US" sz="2400" b="0" i="0" dirty="0">
                          <a:solidFill>
                            <a:srgbClr val="000000"/>
                          </a:solidFill>
                          <a:effectLst/>
                          <a:latin typeface="Verdana"/>
                        </a:rPr>
                        <a:t>31 (54.4)​</a:t>
                      </a:r>
                      <a:endParaRPr lang="en-US" sz="2000" b="0" i="0">
                        <a:solidFill>
                          <a:srgbClr val="000000"/>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xmlns="" val="10008"/>
                  </a:ext>
                </a:extLst>
              </a:tr>
              <a:tr h="724144">
                <a:tc>
                  <a:txBody>
                    <a:bodyPr/>
                    <a:lstStyle/>
                    <a:p>
                      <a:pPr algn="l" fontAlgn="base"/>
                      <a:r>
                        <a:rPr lang="en-US" sz="2400" b="1" i="0" dirty="0">
                          <a:solidFill>
                            <a:srgbClr val="FFFFFF"/>
                          </a:solidFill>
                          <a:effectLst/>
                          <a:latin typeface="Verdana"/>
                        </a:rPr>
                        <a:t>Highest Ed. (n [%])    ​</a:t>
                      </a:r>
                      <a:endParaRPr lang="en-US" sz="2000" b="1" i="0" dirty="0">
                        <a:solidFill>
                          <a:srgbClr val="FFFFFF"/>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l" fontAlgn="auto"/>
                      <a:r>
                        <a:rPr lang="en-US" sz="2000" b="0" i="0" dirty="0">
                          <a:solidFill>
                            <a:srgbClr val="000000"/>
                          </a:solidFill>
                          <a:effectLst/>
                          <a:latin typeface="Verdana"/>
                        </a:rPr>
                        <a:t>​</a:t>
                      </a:r>
                      <a:r>
                        <a:rPr lang="en-US" sz="2400" b="0" i="0" dirty="0">
                          <a:solidFill>
                            <a:srgbClr val="000000"/>
                          </a:solidFill>
                          <a:effectLst/>
                          <a:latin typeface="Verdana"/>
                        </a:rPr>
                        <a:t>​</a:t>
                      </a:r>
                      <a:endParaRPr lang="en-US" sz="2000" b="0" i="0" dirty="0">
                        <a:solidFill>
                          <a:srgbClr val="000000"/>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xmlns="" val="10009"/>
                  </a:ext>
                </a:extLst>
              </a:tr>
              <a:tr h="427903">
                <a:tc>
                  <a:txBody>
                    <a:bodyPr/>
                    <a:lstStyle/>
                    <a:p>
                      <a:pPr algn="l" fontAlgn="base"/>
                      <a:r>
                        <a:rPr lang="en-US" sz="2400" b="1" i="0" dirty="0">
                          <a:solidFill>
                            <a:srgbClr val="FFFFFF"/>
                          </a:solidFill>
                          <a:effectLst/>
                          <a:latin typeface="Verdana"/>
                        </a:rPr>
                        <a:t>     Associates or less​</a:t>
                      </a:r>
                      <a:endParaRPr lang="en-US" sz="2000" b="1" i="0">
                        <a:solidFill>
                          <a:srgbClr val="FFFFFF"/>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r" fontAlgn="base"/>
                      <a:r>
                        <a:rPr lang="en-US" sz="2400" b="0" i="0" dirty="0">
                          <a:solidFill>
                            <a:srgbClr val="000000"/>
                          </a:solidFill>
                          <a:effectLst/>
                          <a:latin typeface="Verdana"/>
                        </a:rPr>
                        <a:t>18 (31.6)​</a:t>
                      </a:r>
                      <a:endParaRPr lang="en-US" sz="2000" b="0" i="0" dirty="0">
                        <a:solidFill>
                          <a:srgbClr val="000000"/>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xmlns="" val="10010"/>
                  </a:ext>
                </a:extLst>
              </a:tr>
              <a:tr h="427903">
                <a:tc>
                  <a:txBody>
                    <a:bodyPr/>
                    <a:lstStyle/>
                    <a:p>
                      <a:pPr algn="l" fontAlgn="base"/>
                      <a:r>
                        <a:rPr lang="en-US" sz="2400" b="1" i="0" dirty="0">
                          <a:solidFill>
                            <a:srgbClr val="FFFFFF"/>
                          </a:solidFill>
                          <a:effectLst/>
                          <a:latin typeface="Verdana"/>
                        </a:rPr>
                        <a:t>     Bachelors​</a:t>
                      </a:r>
                      <a:endParaRPr lang="en-US" sz="2000" b="1" i="0">
                        <a:solidFill>
                          <a:srgbClr val="FFFFFF"/>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r" fontAlgn="base"/>
                      <a:r>
                        <a:rPr lang="en-US" sz="2400" b="0" i="0" dirty="0">
                          <a:solidFill>
                            <a:srgbClr val="000000"/>
                          </a:solidFill>
                          <a:effectLst/>
                          <a:latin typeface="Verdana"/>
                        </a:rPr>
                        <a:t>13 (22.8)​</a:t>
                      </a:r>
                      <a:endParaRPr lang="en-US" sz="2000" b="0" i="0" dirty="0">
                        <a:solidFill>
                          <a:srgbClr val="000000"/>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xmlns="" val="10011"/>
                  </a:ext>
                </a:extLst>
              </a:tr>
              <a:tr h="427903">
                <a:tc>
                  <a:txBody>
                    <a:bodyPr/>
                    <a:lstStyle/>
                    <a:p>
                      <a:pPr algn="l" fontAlgn="base"/>
                      <a:r>
                        <a:rPr lang="en-US" sz="2400" b="1" i="0" dirty="0">
                          <a:solidFill>
                            <a:srgbClr val="FFFFFF"/>
                          </a:solidFill>
                          <a:effectLst/>
                          <a:latin typeface="Verdana"/>
                        </a:rPr>
                        <a:t>     Masters​</a:t>
                      </a:r>
                      <a:endParaRPr lang="en-US" sz="2000" b="1" i="0">
                        <a:solidFill>
                          <a:srgbClr val="FFFFFF"/>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r" fontAlgn="base"/>
                      <a:r>
                        <a:rPr lang="en-US" sz="2400" b="0" i="0" dirty="0">
                          <a:solidFill>
                            <a:srgbClr val="000000"/>
                          </a:solidFill>
                          <a:effectLst/>
                          <a:latin typeface="Verdana"/>
                        </a:rPr>
                        <a:t>16 (28.1)​</a:t>
                      </a:r>
                      <a:endParaRPr lang="en-US" sz="2000" b="0" i="0" dirty="0">
                        <a:solidFill>
                          <a:srgbClr val="000000"/>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xmlns="" val="10012"/>
                  </a:ext>
                </a:extLst>
              </a:tr>
              <a:tr h="427903">
                <a:tc>
                  <a:txBody>
                    <a:bodyPr/>
                    <a:lstStyle/>
                    <a:p>
                      <a:pPr algn="l" fontAlgn="base"/>
                      <a:r>
                        <a:rPr lang="en-US" sz="2400" b="1" i="0" dirty="0">
                          <a:solidFill>
                            <a:srgbClr val="FFFFFF"/>
                          </a:solidFill>
                          <a:effectLst/>
                          <a:latin typeface="Verdana"/>
                        </a:rPr>
                        <a:t>     Doctorate​</a:t>
                      </a:r>
                      <a:endParaRPr lang="en-US" sz="2000" b="1" i="0">
                        <a:solidFill>
                          <a:srgbClr val="FFFFFF"/>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r" fontAlgn="base"/>
                      <a:r>
                        <a:rPr lang="en-US" sz="2400" b="0" i="0" dirty="0">
                          <a:solidFill>
                            <a:srgbClr val="000000"/>
                          </a:solidFill>
                          <a:effectLst/>
                          <a:latin typeface="Verdana"/>
                        </a:rPr>
                        <a:t>10 (17.6)​</a:t>
                      </a:r>
                      <a:endParaRPr lang="en-US" sz="2000" b="0" i="0">
                        <a:solidFill>
                          <a:srgbClr val="000000"/>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xmlns="" val="1001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595766393"/>
              </p:ext>
            </p:extLst>
          </p:nvPr>
        </p:nvGraphicFramePr>
        <p:xfrm>
          <a:off x="23608328" y="8099307"/>
          <a:ext cx="7988110" cy="7563960"/>
        </p:xfrm>
        <a:graphic>
          <a:graphicData uri="http://schemas.openxmlformats.org/drawingml/2006/table">
            <a:tbl>
              <a:tblPr/>
              <a:tblGrid>
                <a:gridCol w="6091880">
                  <a:extLst>
                    <a:ext uri="{9D8B030D-6E8A-4147-A177-3AD203B41FA5}">
                      <a16:colId xmlns:a16="http://schemas.microsoft.com/office/drawing/2014/main" xmlns="" val="20000"/>
                    </a:ext>
                  </a:extLst>
                </a:gridCol>
                <a:gridCol w="1896230">
                  <a:extLst>
                    <a:ext uri="{9D8B030D-6E8A-4147-A177-3AD203B41FA5}">
                      <a16:colId xmlns:a16="http://schemas.microsoft.com/office/drawing/2014/main" xmlns="" val="20001"/>
                    </a:ext>
                  </a:extLst>
                </a:gridCol>
              </a:tblGrid>
              <a:tr h="723900">
                <a:tc>
                  <a:txBody>
                    <a:bodyPr/>
                    <a:lstStyle/>
                    <a:p>
                      <a:pPr algn="l" fontAlgn="base"/>
                      <a:r>
                        <a:rPr lang="en-US" sz="2400" b="1" i="0" dirty="0">
                          <a:solidFill>
                            <a:srgbClr val="FFFFFF"/>
                          </a:solidFill>
                          <a:effectLst/>
                          <a:latin typeface="Verdana"/>
                        </a:rPr>
                        <a:t>Income in 2018 (n [%])​</a:t>
                      </a:r>
                      <a:endParaRPr lang="en-US" sz="2000" b="1" i="0">
                        <a:solidFill>
                          <a:srgbClr val="FFFFFF"/>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14097" cap="flat" cmpd="sng" algn="ctr">
                      <a:solidFill>
                        <a:srgbClr val="FFFFFF"/>
                      </a:solidFill>
                      <a:prstDash val="solid"/>
                      <a:round/>
                      <a:headEnd type="none" w="med" len="med"/>
                      <a:tailEnd type="none" w="med" len="med"/>
                    </a:lnB>
                    <a:solidFill>
                      <a:srgbClr val="4472C4"/>
                    </a:solidFill>
                  </a:tcPr>
                </a:tc>
                <a:tc>
                  <a:txBody>
                    <a:bodyPr/>
                    <a:lstStyle/>
                    <a:p>
                      <a:pPr algn="l" fontAlgn="auto"/>
                      <a:r>
                        <a:rPr lang="en-US" sz="2000" b="1" i="0" dirty="0">
                          <a:solidFill>
                            <a:srgbClr val="FFFFFF"/>
                          </a:solidFill>
                          <a:effectLst/>
                          <a:latin typeface="Verdana"/>
                        </a:rPr>
                        <a:t>​</a:t>
                      </a: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14097"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xmlns="" val="10000"/>
                  </a:ext>
                </a:extLst>
              </a:tr>
              <a:tr h="609600">
                <a:tc>
                  <a:txBody>
                    <a:bodyPr/>
                    <a:lstStyle/>
                    <a:p>
                      <a:pPr algn="l" fontAlgn="base"/>
                      <a:r>
                        <a:rPr lang="en-US" sz="2400" b="1" i="0" dirty="0">
                          <a:solidFill>
                            <a:srgbClr val="FFFFFF"/>
                          </a:solidFill>
                          <a:effectLst/>
                          <a:latin typeface="Verdana"/>
                        </a:rPr>
                        <a:t>     Less than 12,490​</a:t>
                      </a:r>
                      <a:endParaRPr lang="en-US" sz="2000" b="1" i="0" dirty="0">
                        <a:solidFill>
                          <a:srgbClr val="FFFFFF"/>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14097"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r" fontAlgn="base"/>
                      <a:r>
                        <a:rPr lang="en-US" sz="2400" b="0" i="0" dirty="0">
                          <a:solidFill>
                            <a:srgbClr val="000000"/>
                          </a:solidFill>
                          <a:effectLst/>
                          <a:latin typeface="Verdana"/>
                        </a:rPr>
                        <a:t>13 (23.6)​</a:t>
                      </a:r>
                      <a:endParaRPr lang="en-US" sz="2000" b="0" i="0" dirty="0">
                        <a:solidFill>
                          <a:srgbClr val="000000"/>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14097"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xmlns="" val="10001"/>
                  </a:ext>
                </a:extLst>
              </a:tr>
              <a:tr h="623046">
                <a:tc>
                  <a:txBody>
                    <a:bodyPr/>
                    <a:lstStyle/>
                    <a:p>
                      <a:pPr algn="l" fontAlgn="base"/>
                      <a:r>
                        <a:rPr lang="en-US" sz="2400" b="1" i="0" dirty="0">
                          <a:solidFill>
                            <a:srgbClr val="FFFFFF"/>
                          </a:solidFill>
                          <a:effectLst/>
                          <a:latin typeface="Verdana"/>
                        </a:rPr>
                        <a:t>     Between 12,490 and 16,910​</a:t>
                      </a:r>
                      <a:endParaRPr lang="en-US" sz="2000" b="1" i="0" dirty="0">
                        <a:solidFill>
                          <a:srgbClr val="FFFFFF"/>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r" fontAlgn="base"/>
                      <a:r>
                        <a:rPr lang="en-US" sz="2400" b="0" i="0" dirty="0">
                          <a:solidFill>
                            <a:srgbClr val="000000"/>
                          </a:solidFill>
                          <a:effectLst/>
                          <a:latin typeface="Verdana"/>
                        </a:rPr>
                        <a:t>1 (1.82)​</a:t>
                      </a:r>
                      <a:endParaRPr lang="en-US" sz="2000" b="0" i="0" dirty="0">
                        <a:solidFill>
                          <a:srgbClr val="000000"/>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xmlns="" val="10002"/>
                  </a:ext>
                </a:extLst>
              </a:tr>
              <a:tr h="623046">
                <a:tc>
                  <a:txBody>
                    <a:bodyPr/>
                    <a:lstStyle/>
                    <a:p>
                      <a:pPr algn="l" fontAlgn="base"/>
                      <a:r>
                        <a:rPr lang="en-US" sz="2400" b="1" i="0" dirty="0">
                          <a:solidFill>
                            <a:srgbClr val="FFFFFF"/>
                          </a:solidFill>
                          <a:effectLst/>
                          <a:latin typeface="Verdana"/>
                        </a:rPr>
                        <a:t>     Between 16,911 and 21,330​</a:t>
                      </a:r>
                      <a:endParaRPr lang="en-US" sz="2000" b="1" i="0" dirty="0">
                        <a:solidFill>
                          <a:srgbClr val="FFFFFF"/>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r" fontAlgn="base"/>
                      <a:r>
                        <a:rPr lang="en-US" sz="2400" b="0" i="0" dirty="0">
                          <a:solidFill>
                            <a:srgbClr val="000000"/>
                          </a:solidFill>
                          <a:effectLst/>
                          <a:latin typeface="Verdana"/>
                        </a:rPr>
                        <a:t>3 (5.5)​</a:t>
                      </a:r>
                      <a:endParaRPr lang="en-US" sz="2000" b="0" i="0" dirty="0">
                        <a:solidFill>
                          <a:srgbClr val="000000"/>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xmlns="" val="10003"/>
                  </a:ext>
                </a:extLst>
              </a:tr>
              <a:tr h="623046">
                <a:tc>
                  <a:txBody>
                    <a:bodyPr/>
                    <a:lstStyle/>
                    <a:p>
                      <a:pPr algn="l" fontAlgn="base"/>
                      <a:r>
                        <a:rPr lang="en-US" sz="2400" b="1" i="0" dirty="0">
                          <a:solidFill>
                            <a:srgbClr val="FFFFFF"/>
                          </a:solidFill>
                          <a:effectLst/>
                          <a:latin typeface="Verdana"/>
                        </a:rPr>
                        <a:t>     Between 21,331 and 25,750​</a:t>
                      </a:r>
                      <a:endParaRPr lang="en-US" sz="2000" b="1" i="0">
                        <a:solidFill>
                          <a:srgbClr val="FFFFFF"/>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r" fontAlgn="base"/>
                      <a:r>
                        <a:rPr lang="en-US" sz="2400" b="0" i="0" dirty="0">
                          <a:solidFill>
                            <a:srgbClr val="000000"/>
                          </a:solidFill>
                          <a:effectLst/>
                          <a:latin typeface="Verdana"/>
                        </a:rPr>
                        <a:t>7 (12.7)​</a:t>
                      </a:r>
                      <a:endParaRPr lang="en-US" sz="2000" b="0" i="0" dirty="0">
                        <a:solidFill>
                          <a:srgbClr val="000000"/>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xmlns="" val="10004"/>
                  </a:ext>
                </a:extLst>
              </a:tr>
              <a:tr h="623046">
                <a:tc>
                  <a:txBody>
                    <a:bodyPr/>
                    <a:lstStyle/>
                    <a:p>
                      <a:pPr algn="l" fontAlgn="base"/>
                      <a:r>
                        <a:rPr lang="en-US" sz="2400" b="1" i="0" dirty="0">
                          <a:solidFill>
                            <a:srgbClr val="FFFFFF"/>
                          </a:solidFill>
                          <a:effectLst/>
                          <a:latin typeface="Verdana"/>
                        </a:rPr>
                        <a:t>     Between 25,751 and 30,170​</a:t>
                      </a:r>
                      <a:endParaRPr lang="en-US" sz="2000" b="1" i="0" dirty="0">
                        <a:solidFill>
                          <a:srgbClr val="FFFFFF"/>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r" fontAlgn="base"/>
                      <a:r>
                        <a:rPr lang="en-US" sz="2400" b="0" i="0" dirty="0">
                          <a:solidFill>
                            <a:srgbClr val="000000"/>
                          </a:solidFill>
                          <a:effectLst/>
                          <a:latin typeface="Verdana"/>
                        </a:rPr>
                        <a:t>3 (5.5)​</a:t>
                      </a:r>
                      <a:endParaRPr lang="en-US" sz="2000" b="0" i="0" dirty="0">
                        <a:solidFill>
                          <a:srgbClr val="000000"/>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xmlns="" val="10005"/>
                  </a:ext>
                </a:extLst>
              </a:tr>
              <a:tr h="623046">
                <a:tc>
                  <a:txBody>
                    <a:bodyPr/>
                    <a:lstStyle/>
                    <a:p>
                      <a:pPr algn="l" fontAlgn="base"/>
                      <a:r>
                        <a:rPr lang="en-US" sz="2400" b="1" i="0" dirty="0">
                          <a:solidFill>
                            <a:srgbClr val="FFFFFF"/>
                          </a:solidFill>
                          <a:effectLst/>
                          <a:latin typeface="Verdana"/>
                        </a:rPr>
                        <a:t>     Between 30,171 and 34,590​</a:t>
                      </a:r>
                      <a:endParaRPr lang="en-US" sz="2000" b="1" i="0">
                        <a:solidFill>
                          <a:srgbClr val="FFFFFF"/>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r" fontAlgn="base"/>
                      <a:r>
                        <a:rPr lang="en-US" sz="2400" b="0" i="0" dirty="0">
                          <a:solidFill>
                            <a:srgbClr val="000000"/>
                          </a:solidFill>
                          <a:effectLst/>
                          <a:latin typeface="Verdana"/>
                        </a:rPr>
                        <a:t>4 (7.3)​</a:t>
                      </a:r>
                      <a:endParaRPr lang="en-US" sz="2000" b="0" i="0" dirty="0">
                        <a:solidFill>
                          <a:srgbClr val="000000"/>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xmlns="" val="10006"/>
                  </a:ext>
                </a:extLst>
              </a:tr>
              <a:tr h="623046">
                <a:tc>
                  <a:txBody>
                    <a:bodyPr/>
                    <a:lstStyle/>
                    <a:p>
                      <a:pPr algn="l" fontAlgn="base"/>
                      <a:r>
                        <a:rPr lang="en-US" sz="2400" b="1" i="0" dirty="0">
                          <a:solidFill>
                            <a:srgbClr val="FFFFFF"/>
                          </a:solidFill>
                          <a:effectLst/>
                          <a:latin typeface="Verdana"/>
                        </a:rPr>
                        <a:t>     Between 34,591 and 50,000​</a:t>
                      </a:r>
                      <a:endParaRPr lang="en-US" sz="2000" b="1" i="0" dirty="0">
                        <a:solidFill>
                          <a:srgbClr val="FFFFFF"/>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r" fontAlgn="base"/>
                      <a:r>
                        <a:rPr lang="en-US" sz="2400" b="0" i="0" dirty="0">
                          <a:solidFill>
                            <a:srgbClr val="000000"/>
                          </a:solidFill>
                          <a:effectLst/>
                          <a:latin typeface="Verdana"/>
                        </a:rPr>
                        <a:t>8 (14.6)​</a:t>
                      </a:r>
                      <a:endParaRPr lang="en-US" sz="2000" b="0" i="0" dirty="0">
                        <a:solidFill>
                          <a:srgbClr val="000000"/>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xmlns="" val="10007"/>
                  </a:ext>
                </a:extLst>
              </a:tr>
              <a:tr h="623046">
                <a:tc>
                  <a:txBody>
                    <a:bodyPr/>
                    <a:lstStyle/>
                    <a:p>
                      <a:pPr algn="l" fontAlgn="base"/>
                      <a:r>
                        <a:rPr lang="en-US" sz="2400" b="1" i="0" dirty="0">
                          <a:solidFill>
                            <a:srgbClr val="FFFFFF"/>
                          </a:solidFill>
                          <a:effectLst/>
                          <a:latin typeface="Verdana"/>
                        </a:rPr>
                        <a:t>     Between 50,001 and 75,000​</a:t>
                      </a:r>
                      <a:endParaRPr lang="en-US" sz="2000" b="1" i="0">
                        <a:solidFill>
                          <a:srgbClr val="FFFFFF"/>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r" fontAlgn="base"/>
                      <a:r>
                        <a:rPr lang="en-US" sz="2400" b="0" i="0" dirty="0">
                          <a:solidFill>
                            <a:srgbClr val="000000"/>
                          </a:solidFill>
                          <a:effectLst/>
                          <a:latin typeface="Verdana"/>
                        </a:rPr>
                        <a:t>7 (12.7)​</a:t>
                      </a:r>
                      <a:endParaRPr lang="en-US" sz="2000" b="0" i="0" dirty="0">
                        <a:solidFill>
                          <a:srgbClr val="000000"/>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xmlns="" val="10008"/>
                  </a:ext>
                </a:extLst>
              </a:tr>
              <a:tr h="623046">
                <a:tc>
                  <a:txBody>
                    <a:bodyPr/>
                    <a:lstStyle/>
                    <a:p>
                      <a:pPr algn="l" fontAlgn="base"/>
                      <a:r>
                        <a:rPr lang="en-US" sz="2400" b="1" i="0" dirty="0">
                          <a:solidFill>
                            <a:srgbClr val="FFFFFF"/>
                          </a:solidFill>
                          <a:effectLst/>
                          <a:latin typeface="Verdana"/>
                        </a:rPr>
                        <a:t>     Between 75,000 and 100,000​</a:t>
                      </a:r>
                      <a:endParaRPr lang="en-US" sz="2000" b="1" i="0" dirty="0">
                        <a:solidFill>
                          <a:srgbClr val="FFFFFF"/>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r" fontAlgn="base"/>
                      <a:r>
                        <a:rPr lang="en-US" sz="2400" b="0" i="0" dirty="0">
                          <a:solidFill>
                            <a:srgbClr val="000000"/>
                          </a:solidFill>
                          <a:effectLst/>
                          <a:latin typeface="Verdana"/>
                        </a:rPr>
                        <a:t>3 (5.5)​</a:t>
                      </a:r>
                      <a:endParaRPr lang="en-US" sz="2000" b="0" i="0" dirty="0">
                        <a:solidFill>
                          <a:srgbClr val="000000"/>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xmlns="" val="10009"/>
                  </a:ext>
                </a:extLst>
              </a:tr>
              <a:tr h="623046">
                <a:tc>
                  <a:txBody>
                    <a:bodyPr/>
                    <a:lstStyle/>
                    <a:p>
                      <a:pPr algn="l" fontAlgn="base"/>
                      <a:r>
                        <a:rPr lang="en-US" sz="2400" b="1" i="0" dirty="0">
                          <a:solidFill>
                            <a:srgbClr val="FFFFFF"/>
                          </a:solidFill>
                          <a:effectLst/>
                          <a:latin typeface="Verdana"/>
                        </a:rPr>
                        <a:t>     Between 100,000 and 150,000​</a:t>
                      </a:r>
                      <a:endParaRPr lang="en-US" sz="2000" b="1" i="0" dirty="0">
                        <a:solidFill>
                          <a:srgbClr val="FFFFFF"/>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r" fontAlgn="base"/>
                      <a:r>
                        <a:rPr lang="en-US" sz="2400" b="0" i="0" dirty="0">
                          <a:solidFill>
                            <a:srgbClr val="000000"/>
                          </a:solidFill>
                          <a:effectLst/>
                          <a:latin typeface="Verdana"/>
                        </a:rPr>
                        <a:t>4 (7.3)​</a:t>
                      </a:r>
                      <a:endParaRPr lang="en-US" sz="2000" b="0" i="0" dirty="0">
                        <a:solidFill>
                          <a:srgbClr val="000000"/>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xmlns="" val="10010"/>
                  </a:ext>
                </a:extLst>
              </a:tr>
              <a:tr h="623046">
                <a:tc>
                  <a:txBody>
                    <a:bodyPr/>
                    <a:lstStyle/>
                    <a:p>
                      <a:pPr algn="l" fontAlgn="base"/>
                      <a:r>
                        <a:rPr lang="en-US" sz="2400" b="1" i="0" dirty="0">
                          <a:solidFill>
                            <a:srgbClr val="FFFFFF"/>
                          </a:solidFill>
                          <a:effectLst/>
                          <a:latin typeface="Verdana"/>
                        </a:rPr>
                        <a:t>     Greater than 150,000​</a:t>
                      </a:r>
                      <a:endParaRPr lang="en-US" sz="2000" b="1" i="0">
                        <a:solidFill>
                          <a:srgbClr val="FFFFFF"/>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r" fontAlgn="base"/>
                      <a:r>
                        <a:rPr lang="en-US" sz="2400" b="0" i="0" dirty="0">
                          <a:solidFill>
                            <a:srgbClr val="000000"/>
                          </a:solidFill>
                          <a:effectLst/>
                          <a:latin typeface="Verdana"/>
                        </a:rPr>
                        <a:t>2 (3.6)​</a:t>
                      </a:r>
                      <a:endParaRPr lang="en-US" sz="2000" b="0" i="0">
                        <a:solidFill>
                          <a:srgbClr val="000000"/>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xmlns="" val="1001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303915551"/>
              </p:ext>
            </p:extLst>
          </p:nvPr>
        </p:nvGraphicFramePr>
        <p:xfrm>
          <a:off x="16073704" y="15602851"/>
          <a:ext cx="7293288" cy="9500002"/>
        </p:xfrm>
        <a:graphic>
          <a:graphicData uri="http://schemas.openxmlformats.org/drawingml/2006/table">
            <a:tbl>
              <a:tblPr/>
              <a:tblGrid>
                <a:gridCol w="5486400">
                  <a:extLst>
                    <a:ext uri="{9D8B030D-6E8A-4147-A177-3AD203B41FA5}">
                      <a16:colId xmlns:a16="http://schemas.microsoft.com/office/drawing/2014/main" xmlns="" val="20000"/>
                    </a:ext>
                  </a:extLst>
                </a:gridCol>
                <a:gridCol w="1806888">
                  <a:extLst>
                    <a:ext uri="{9D8B030D-6E8A-4147-A177-3AD203B41FA5}">
                      <a16:colId xmlns:a16="http://schemas.microsoft.com/office/drawing/2014/main" xmlns="" val="20001"/>
                    </a:ext>
                  </a:extLst>
                </a:gridCol>
              </a:tblGrid>
              <a:tr h="493922">
                <a:tc>
                  <a:txBody>
                    <a:bodyPr/>
                    <a:lstStyle/>
                    <a:p>
                      <a:pPr algn="l" fontAlgn="base"/>
                      <a:r>
                        <a:rPr lang="en-US" sz="2400" b="1" i="0" dirty="0">
                          <a:solidFill>
                            <a:srgbClr val="FFFFFF"/>
                          </a:solidFill>
                          <a:effectLst/>
                          <a:latin typeface="Verdana"/>
                        </a:rPr>
                        <a:t>Years out (years, </a:t>
                      </a:r>
                      <a:r>
                        <a:rPr lang="en-US" sz="2400" b="1" i="0" dirty="0" err="1">
                          <a:solidFill>
                            <a:srgbClr val="FFFFFF"/>
                          </a:solidFill>
                          <a:effectLst/>
                          <a:latin typeface="Verdana"/>
                        </a:rPr>
                        <a:t>mean±SD</a:t>
                      </a:r>
                      <a:r>
                        <a:rPr lang="en-US" sz="2400" b="1" i="0" dirty="0">
                          <a:solidFill>
                            <a:srgbClr val="FFFFFF"/>
                          </a:solidFill>
                          <a:effectLst/>
                          <a:latin typeface="Verdana"/>
                        </a:rPr>
                        <a:t>)​</a:t>
                      </a:r>
                      <a:endParaRPr lang="en-US" sz="2400" b="1" i="0">
                        <a:solidFill>
                          <a:srgbClr val="FFFFFF"/>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14097"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r" fontAlgn="base"/>
                      <a:r>
                        <a:rPr lang="en-US" sz="2400" b="0" i="0" dirty="0">
                          <a:solidFill>
                            <a:srgbClr val="000000"/>
                          </a:solidFill>
                          <a:effectLst/>
                          <a:latin typeface="Verdana"/>
                        </a:rPr>
                        <a:t>7.1±5.9​</a:t>
                      </a:r>
                      <a:endParaRPr lang="en-US" sz="2400" b="0" i="0">
                        <a:solidFill>
                          <a:srgbClr val="000000"/>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14097"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xmlns="" val="10001"/>
                  </a:ext>
                </a:extLst>
              </a:tr>
              <a:tr h="900680">
                <a:tc>
                  <a:txBody>
                    <a:bodyPr/>
                    <a:lstStyle/>
                    <a:p>
                      <a:pPr algn="l" fontAlgn="base"/>
                      <a:r>
                        <a:rPr lang="en-US" sz="2400" b="1" i="0" dirty="0">
                          <a:solidFill>
                            <a:srgbClr val="FFFFFF"/>
                          </a:solidFill>
                          <a:effectLst/>
                          <a:latin typeface="Verdana"/>
                        </a:rPr>
                        <a:t>Total time incarcerated (years, </a:t>
                      </a:r>
                      <a:r>
                        <a:rPr lang="en-US" sz="2400" b="1" i="0" dirty="0" err="1">
                          <a:solidFill>
                            <a:srgbClr val="FFFFFF"/>
                          </a:solidFill>
                          <a:effectLst/>
                          <a:latin typeface="Verdana"/>
                        </a:rPr>
                        <a:t>mean±SD</a:t>
                      </a:r>
                      <a:r>
                        <a:rPr lang="en-US" sz="2400" b="1" i="0" dirty="0">
                          <a:solidFill>
                            <a:srgbClr val="FFFFFF"/>
                          </a:solidFill>
                          <a:effectLst/>
                          <a:latin typeface="Verdana"/>
                        </a:rPr>
                        <a:t>)​</a:t>
                      </a:r>
                      <a:endParaRPr lang="en-US" sz="2400" b="1" i="0">
                        <a:solidFill>
                          <a:srgbClr val="FFFFFF"/>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r" fontAlgn="base"/>
                      <a:r>
                        <a:rPr lang="en-US" sz="2400" b="0" i="0" dirty="0">
                          <a:solidFill>
                            <a:srgbClr val="000000"/>
                          </a:solidFill>
                          <a:effectLst/>
                          <a:latin typeface="Verdana"/>
                        </a:rPr>
                        <a:t>7.3±7.7​</a:t>
                      </a:r>
                      <a:endParaRPr lang="en-US" sz="2400" b="0" i="0">
                        <a:solidFill>
                          <a:srgbClr val="000000"/>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xmlns="" val="10002"/>
                  </a:ext>
                </a:extLst>
              </a:tr>
              <a:tr h="493922">
                <a:tc>
                  <a:txBody>
                    <a:bodyPr/>
                    <a:lstStyle/>
                    <a:p>
                      <a:pPr algn="l" fontAlgn="base"/>
                      <a:r>
                        <a:rPr lang="en-US" sz="2400" b="1" i="0" dirty="0">
                          <a:solidFill>
                            <a:srgbClr val="FFFFFF"/>
                          </a:solidFill>
                          <a:effectLst/>
                          <a:latin typeface="Verdana"/>
                        </a:rPr>
                        <a:t>Household size </a:t>
                      </a:r>
                      <a:br>
                        <a:rPr lang="en-US" sz="2400" b="1" i="0" dirty="0">
                          <a:solidFill>
                            <a:srgbClr val="FFFFFF"/>
                          </a:solidFill>
                          <a:effectLst/>
                          <a:latin typeface="Verdana"/>
                        </a:rPr>
                      </a:br>
                      <a:r>
                        <a:rPr lang="en-US" sz="2400" b="1" i="0" dirty="0">
                          <a:solidFill>
                            <a:srgbClr val="FFFFFF"/>
                          </a:solidFill>
                          <a:effectLst/>
                          <a:latin typeface="Verdana"/>
                        </a:rPr>
                        <a:t>(people, </a:t>
                      </a:r>
                      <a:r>
                        <a:rPr lang="en-US" sz="2400" b="1" i="0" dirty="0" err="1">
                          <a:solidFill>
                            <a:srgbClr val="FFFFFF"/>
                          </a:solidFill>
                          <a:effectLst/>
                          <a:latin typeface="Verdana"/>
                        </a:rPr>
                        <a:t>mean±SD</a:t>
                      </a:r>
                      <a:r>
                        <a:rPr lang="en-US" sz="2400" b="1" i="0" dirty="0">
                          <a:solidFill>
                            <a:srgbClr val="FFFFFF"/>
                          </a:solidFill>
                          <a:effectLst/>
                          <a:latin typeface="Verdana"/>
                        </a:rPr>
                        <a:t>)​</a:t>
                      </a:r>
                      <a:endParaRPr lang="en-US" sz="2400" b="1" i="0">
                        <a:solidFill>
                          <a:srgbClr val="FFFFFF"/>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r" fontAlgn="base"/>
                      <a:r>
                        <a:rPr lang="en-US" sz="2400" b="0" i="0" dirty="0">
                          <a:solidFill>
                            <a:srgbClr val="000000"/>
                          </a:solidFill>
                          <a:effectLst/>
                          <a:latin typeface="Verdana"/>
                        </a:rPr>
                        <a:t>2.8±1.5​</a:t>
                      </a:r>
                      <a:endParaRPr lang="en-US" sz="2400" b="0" i="0">
                        <a:solidFill>
                          <a:srgbClr val="000000"/>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xmlns="" val="10003"/>
                  </a:ext>
                </a:extLst>
              </a:tr>
              <a:tr h="819150">
                <a:tc>
                  <a:txBody>
                    <a:bodyPr/>
                    <a:lstStyle/>
                    <a:p>
                      <a:pPr algn="l" fontAlgn="base"/>
                      <a:r>
                        <a:rPr lang="en-US" sz="2400" b="1" i="0" dirty="0">
                          <a:solidFill>
                            <a:srgbClr val="FFFFFF"/>
                          </a:solidFill>
                          <a:effectLst/>
                          <a:latin typeface="Verdana"/>
                        </a:rPr>
                        <a:t>Pop. of release area (n [%])​</a:t>
                      </a:r>
                      <a:endParaRPr lang="en-US" sz="2400" b="1" i="0">
                        <a:solidFill>
                          <a:srgbClr val="FFFFFF"/>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l" fontAlgn="auto"/>
                      <a:r>
                        <a:rPr lang="en-US" sz="2400" b="0" i="0" dirty="0">
                          <a:solidFill>
                            <a:srgbClr val="000000"/>
                          </a:solidFill>
                          <a:effectLst/>
                          <a:latin typeface="Verdana"/>
                        </a:rPr>
                        <a:t>​</a:t>
                      </a:r>
                      <a:br>
                        <a:rPr lang="en-US" sz="2400" b="0" i="0" dirty="0">
                          <a:solidFill>
                            <a:srgbClr val="000000"/>
                          </a:solidFill>
                          <a:effectLst/>
                          <a:latin typeface="Verdana"/>
                        </a:rPr>
                      </a:br>
                      <a:r>
                        <a:rPr lang="en-US" sz="2400" b="0" i="0" dirty="0">
                          <a:solidFill>
                            <a:srgbClr val="000000"/>
                          </a:solidFill>
                          <a:effectLst/>
                          <a:latin typeface="Verdana"/>
                        </a:rPr>
                        <a:t>​</a:t>
                      </a:r>
                      <a:endParaRPr lang="en-US" sz="2400" b="0" i="0">
                        <a:solidFill>
                          <a:srgbClr val="000000"/>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xmlns="" val="10004"/>
                  </a:ext>
                </a:extLst>
              </a:tr>
              <a:tr h="493922">
                <a:tc>
                  <a:txBody>
                    <a:bodyPr/>
                    <a:lstStyle/>
                    <a:p>
                      <a:pPr algn="l" fontAlgn="base"/>
                      <a:r>
                        <a:rPr lang="en-US" sz="2400" b="1" i="0" dirty="0">
                          <a:solidFill>
                            <a:srgbClr val="FFFFFF"/>
                          </a:solidFill>
                          <a:effectLst/>
                          <a:latin typeface="Verdana"/>
                        </a:rPr>
                        <a:t>     Rural​</a:t>
                      </a:r>
                      <a:endParaRPr lang="en-US" sz="2400" b="1" i="0">
                        <a:solidFill>
                          <a:srgbClr val="FFFFFF"/>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r" fontAlgn="base"/>
                      <a:r>
                        <a:rPr lang="en-US" sz="2400" b="0" i="0" dirty="0">
                          <a:solidFill>
                            <a:srgbClr val="000000"/>
                          </a:solidFill>
                          <a:effectLst/>
                          <a:latin typeface="Verdana"/>
                        </a:rPr>
                        <a:t>1 (1.8)​</a:t>
                      </a:r>
                      <a:endParaRPr lang="en-US" sz="2400" b="0" i="0">
                        <a:solidFill>
                          <a:srgbClr val="000000"/>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xmlns="" val="10005"/>
                  </a:ext>
                </a:extLst>
              </a:tr>
              <a:tr h="493922">
                <a:tc>
                  <a:txBody>
                    <a:bodyPr/>
                    <a:lstStyle/>
                    <a:p>
                      <a:pPr algn="l" fontAlgn="base"/>
                      <a:r>
                        <a:rPr lang="en-US" sz="2400" b="1" i="0" dirty="0">
                          <a:solidFill>
                            <a:srgbClr val="FFFFFF"/>
                          </a:solidFill>
                          <a:effectLst/>
                          <a:latin typeface="Verdana"/>
                        </a:rPr>
                        <a:t>     Suburban​</a:t>
                      </a:r>
                      <a:endParaRPr lang="en-US" sz="2400" b="1" i="0">
                        <a:solidFill>
                          <a:srgbClr val="FFFFFF"/>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r" fontAlgn="base"/>
                      <a:r>
                        <a:rPr lang="en-US" sz="2400" b="0" i="0" dirty="0">
                          <a:solidFill>
                            <a:srgbClr val="000000"/>
                          </a:solidFill>
                          <a:effectLst/>
                          <a:latin typeface="Verdana"/>
                        </a:rPr>
                        <a:t>21 (37.5)​</a:t>
                      </a:r>
                      <a:endParaRPr lang="en-US" sz="2400" b="0" i="0">
                        <a:solidFill>
                          <a:srgbClr val="000000"/>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xmlns="" val="10006"/>
                  </a:ext>
                </a:extLst>
              </a:tr>
              <a:tr h="493922">
                <a:tc>
                  <a:txBody>
                    <a:bodyPr/>
                    <a:lstStyle/>
                    <a:p>
                      <a:pPr algn="l" fontAlgn="base"/>
                      <a:r>
                        <a:rPr lang="en-US" sz="2400" b="1" i="0" dirty="0">
                          <a:solidFill>
                            <a:srgbClr val="FFFFFF"/>
                          </a:solidFill>
                          <a:effectLst/>
                          <a:latin typeface="Verdana"/>
                        </a:rPr>
                        <a:t>     Urban​</a:t>
                      </a:r>
                      <a:endParaRPr lang="en-US" sz="2400" b="1" i="0">
                        <a:solidFill>
                          <a:srgbClr val="FFFFFF"/>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r" fontAlgn="base"/>
                      <a:r>
                        <a:rPr lang="en-US" sz="2400" b="0" i="0" dirty="0">
                          <a:solidFill>
                            <a:srgbClr val="000000"/>
                          </a:solidFill>
                          <a:effectLst/>
                          <a:latin typeface="Verdana"/>
                        </a:rPr>
                        <a:t>34 (60.7)​</a:t>
                      </a:r>
                      <a:endParaRPr lang="en-US" sz="2400" b="0" i="0">
                        <a:solidFill>
                          <a:srgbClr val="000000"/>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xmlns="" val="10007"/>
                  </a:ext>
                </a:extLst>
              </a:tr>
              <a:tr h="842572">
                <a:tc>
                  <a:txBody>
                    <a:bodyPr/>
                    <a:lstStyle/>
                    <a:p>
                      <a:pPr algn="l" fontAlgn="base"/>
                      <a:r>
                        <a:rPr lang="en-US" sz="2400" b="1" i="0" dirty="0">
                          <a:solidFill>
                            <a:srgbClr val="FFFFFF"/>
                          </a:solidFill>
                          <a:effectLst/>
                          <a:latin typeface="Verdana"/>
                        </a:rPr>
                        <a:t>Religion (n [%])​</a:t>
                      </a:r>
                      <a:endParaRPr lang="en-US" sz="2400" b="1" i="0">
                        <a:solidFill>
                          <a:srgbClr val="FFFFFF"/>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l" fontAlgn="auto"/>
                      <a:r>
                        <a:rPr lang="en-US" sz="2400" b="0" i="0" dirty="0">
                          <a:solidFill>
                            <a:srgbClr val="000000"/>
                          </a:solidFill>
                          <a:effectLst/>
                          <a:latin typeface="Verdana"/>
                        </a:rPr>
                        <a:t>​</a:t>
                      </a:r>
                      <a:br>
                        <a:rPr lang="en-US" sz="2400" b="0" i="0" dirty="0">
                          <a:solidFill>
                            <a:srgbClr val="000000"/>
                          </a:solidFill>
                          <a:effectLst/>
                          <a:latin typeface="Verdana"/>
                        </a:rPr>
                      </a:br>
                      <a:r>
                        <a:rPr lang="en-US" sz="2400" b="0" i="0" dirty="0">
                          <a:solidFill>
                            <a:srgbClr val="000000"/>
                          </a:solidFill>
                          <a:effectLst/>
                          <a:latin typeface="Verdana"/>
                        </a:rPr>
                        <a:t>​</a:t>
                      </a:r>
                      <a:endParaRPr lang="en-US" sz="2400" b="0" i="0">
                        <a:solidFill>
                          <a:srgbClr val="000000"/>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xmlns="" val="10008"/>
                  </a:ext>
                </a:extLst>
              </a:tr>
              <a:tr h="493922">
                <a:tc>
                  <a:txBody>
                    <a:bodyPr/>
                    <a:lstStyle/>
                    <a:p>
                      <a:pPr algn="l" fontAlgn="base"/>
                      <a:r>
                        <a:rPr lang="en-US" sz="2400" b="1" i="0" dirty="0">
                          <a:solidFill>
                            <a:srgbClr val="FFFFFF"/>
                          </a:solidFill>
                          <a:effectLst/>
                          <a:latin typeface="Verdana"/>
                        </a:rPr>
                        <a:t>     Not Religious or Spiritual​</a:t>
                      </a:r>
                      <a:endParaRPr lang="en-US" sz="2400" b="1" i="0">
                        <a:solidFill>
                          <a:srgbClr val="FFFFFF"/>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r" fontAlgn="base"/>
                      <a:r>
                        <a:rPr lang="en-US" sz="2400" b="0" i="0" dirty="0">
                          <a:solidFill>
                            <a:srgbClr val="000000"/>
                          </a:solidFill>
                          <a:effectLst/>
                          <a:latin typeface="Verdana"/>
                        </a:rPr>
                        <a:t>9 (15.8)​</a:t>
                      </a:r>
                      <a:endParaRPr lang="en-US" sz="2400" b="0" i="0">
                        <a:solidFill>
                          <a:srgbClr val="000000"/>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xmlns="" val="10009"/>
                  </a:ext>
                </a:extLst>
              </a:tr>
              <a:tr h="493922">
                <a:tc>
                  <a:txBody>
                    <a:bodyPr/>
                    <a:lstStyle/>
                    <a:p>
                      <a:pPr algn="l" fontAlgn="base"/>
                      <a:r>
                        <a:rPr lang="en-US" sz="2400" b="1" i="0" dirty="0">
                          <a:solidFill>
                            <a:srgbClr val="FFFFFF"/>
                          </a:solidFill>
                          <a:effectLst/>
                          <a:latin typeface="Verdana"/>
                        </a:rPr>
                        <a:t>     Religious or Spiritual​</a:t>
                      </a:r>
                      <a:endParaRPr lang="en-US" sz="2400" b="1" i="0">
                        <a:solidFill>
                          <a:srgbClr val="FFFFFF"/>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r" fontAlgn="base"/>
                      <a:r>
                        <a:rPr lang="en-US" sz="2400" b="0" i="0" dirty="0">
                          <a:solidFill>
                            <a:srgbClr val="000000"/>
                          </a:solidFill>
                          <a:effectLst/>
                          <a:latin typeface="Verdana"/>
                        </a:rPr>
                        <a:t> 42 (73.7)​</a:t>
                      </a:r>
                      <a:endParaRPr lang="en-US" sz="2400" b="0" i="0">
                        <a:solidFill>
                          <a:srgbClr val="000000"/>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xmlns="" val="10010"/>
                  </a:ext>
                </a:extLst>
              </a:tr>
              <a:tr h="493922">
                <a:tc>
                  <a:txBody>
                    <a:bodyPr/>
                    <a:lstStyle/>
                    <a:p>
                      <a:pPr algn="l" fontAlgn="base"/>
                      <a:r>
                        <a:rPr lang="en-US" sz="2400" b="1" i="0" dirty="0">
                          <a:solidFill>
                            <a:srgbClr val="FFFFFF"/>
                          </a:solidFill>
                          <a:effectLst/>
                          <a:latin typeface="Verdana"/>
                        </a:rPr>
                        <a:t>     Prefer not to answer​</a:t>
                      </a:r>
                      <a:endParaRPr lang="en-US" sz="2400" b="1" i="0">
                        <a:solidFill>
                          <a:srgbClr val="FFFFFF"/>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r" fontAlgn="base"/>
                      <a:r>
                        <a:rPr lang="en-US" sz="2400" b="0" i="0" dirty="0">
                          <a:solidFill>
                            <a:srgbClr val="000000"/>
                          </a:solidFill>
                          <a:effectLst/>
                          <a:latin typeface="Verdana"/>
                        </a:rPr>
                        <a:t>6 (10.5)​</a:t>
                      </a:r>
                      <a:endParaRPr lang="en-US" sz="2400" b="0" i="0">
                        <a:solidFill>
                          <a:srgbClr val="000000"/>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xmlns="" val="10011"/>
                  </a:ext>
                </a:extLst>
              </a:tr>
              <a:tr h="842572">
                <a:tc>
                  <a:txBody>
                    <a:bodyPr/>
                    <a:lstStyle/>
                    <a:p>
                      <a:pPr algn="l" fontAlgn="base"/>
                      <a:r>
                        <a:rPr lang="en-US" sz="2400" b="1" i="0" dirty="0">
                          <a:solidFill>
                            <a:srgbClr val="FFFFFF"/>
                          </a:solidFill>
                          <a:effectLst/>
                          <a:latin typeface="Verdana"/>
                        </a:rPr>
                        <a:t>Relationship at release </a:t>
                      </a:r>
                      <a:br>
                        <a:rPr lang="en-US" sz="2400" b="1" i="0" dirty="0">
                          <a:solidFill>
                            <a:srgbClr val="FFFFFF"/>
                          </a:solidFill>
                          <a:effectLst/>
                          <a:latin typeface="Verdana"/>
                        </a:rPr>
                      </a:br>
                      <a:r>
                        <a:rPr lang="en-US" sz="2400" b="1" i="0" dirty="0">
                          <a:solidFill>
                            <a:srgbClr val="FFFFFF"/>
                          </a:solidFill>
                          <a:effectLst/>
                          <a:latin typeface="Verdana"/>
                        </a:rPr>
                        <a:t>(n [%])    ​</a:t>
                      </a:r>
                      <a:endParaRPr lang="en-US" sz="2400" b="1" i="0">
                        <a:solidFill>
                          <a:srgbClr val="FFFFFF"/>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l" fontAlgn="auto"/>
                      <a:r>
                        <a:rPr lang="en-US" sz="2400" b="0" i="0" dirty="0">
                          <a:solidFill>
                            <a:srgbClr val="000000"/>
                          </a:solidFill>
                          <a:effectLst/>
                          <a:latin typeface="Verdana"/>
                        </a:rPr>
                        <a:t>​</a:t>
                      </a:r>
                      <a:br>
                        <a:rPr lang="en-US" sz="2400" b="0" i="0" dirty="0">
                          <a:solidFill>
                            <a:srgbClr val="000000"/>
                          </a:solidFill>
                          <a:effectLst/>
                          <a:latin typeface="Verdana"/>
                        </a:rPr>
                      </a:br>
                      <a:r>
                        <a:rPr lang="en-US" sz="2400" b="0" i="0" dirty="0">
                          <a:solidFill>
                            <a:srgbClr val="000000"/>
                          </a:solidFill>
                          <a:effectLst/>
                          <a:latin typeface="Verdana"/>
                        </a:rPr>
                        <a:t>​</a:t>
                      </a:r>
                      <a:endParaRPr lang="en-US" sz="2400" b="0" i="0">
                        <a:solidFill>
                          <a:srgbClr val="000000"/>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xmlns="" val="10012"/>
                  </a:ext>
                </a:extLst>
              </a:tr>
              <a:tr h="493922">
                <a:tc>
                  <a:txBody>
                    <a:bodyPr/>
                    <a:lstStyle/>
                    <a:p>
                      <a:pPr algn="l" fontAlgn="base"/>
                      <a:r>
                        <a:rPr lang="en-US" sz="2400" b="1" i="0" dirty="0">
                          <a:solidFill>
                            <a:srgbClr val="FFFFFF"/>
                          </a:solidFill>
                          <a:effectLst/>
                          <a:latin typeface="Verdana"/>
                        </a:rPr>
                        <a:t>     Not married, </a:t>
                      </a:r>
                      <a:endParaRPr lang="en-US" sz="2400" b="1" i="0">
                        <a:solidFill>
                          <a:srgbClr val="FFFFFF"/>
                        </a:solidFill>
                        <a:effectLst/>
                        <a:latin typeface="Verdana"/>
                      </a:endParaRPr>
                    </a:p>
                    <a:p>
                      <a:pPr lvl="0" algn="l">
                        <a:buNone/>
                      </a:pPr>
                      <a:r>
                        <a:rPr lang="en-US" sz="2400" b="1" i="0" dirty="0">
                          <a:solidFill>
                            <a:srgbClr val="FFFFFF"/>
                          </a:solidFill>
                          <a:effectLst/>
                          <a:latin typeface="Verdana"/>
                        </a:rPr>
                        <a:t>     no relationship​</a:t>
                      </a: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r" fontAlgn="base"/>
                      <a:r>
                        <a:rPr lang="en-US" sz="2400" b="0" i="0" dirty="0">
                          <a:solidFill>
                            <a:srgbClr val="000000"/>
                          </a:solidFill>
                          <a:effectLst/>
                          <a:latin typeface="Verdana"/>
                        </a:rPr>
                        <a:t>50 (87.7)​</a:t>
                      </a:r>
                      <a:endParaRPr lang="en-US" sz="2400" b="0" i="0">
                        <a:solidFill>
                          <a:srgbClr val="000000"/>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xmlns="" val="10013"/>
                  </a:ext>
                </a:extLst>
              </a:tr>
              <a:tr h="493922">
                <a:tc>
                  <a:txBody>
                    <a:bodyPr/>
                    <a:lstStyle/>
                    <a:p>
                      <a:pPr algn="l" fontAlgn="base"/>
                      <a:r>
                        <a:rPr lang="en-US" sz="2400" b="1" i="0" dirty="0">
                          <a:solidFill>
                            <a:srgbClr val="FFFFFF"/>
                          </a:solidFill>
                          <a:effectLst/>
                          <a:latin typeface="Verdana"/>
                        </a:rPr>
                        <a:t>     In a relationship​</a:t>
                      </a:r>
                      <a:endParaRPr lang="en-US" sz="2400" b="1" i="0">
                        <a:solidFill>
                          <a:srgbClr val="FFFFFF"/>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r" fontAlgn="base"/>
                      <a:r>
                        <a:rPr lang="en-US" sz="2400" b="0" i="0" dirty="0">
                          <a:solidFill>
                            <a:srgbClr val="000000"/>
                          </a:solidFill>
                          <a:effectLst/>
                          <a:latin typeface="Verdana"/>
                        </a:rPr>
                        <a:t>4 (7.0)​</a:t>
                      </a:r>
                      <a:endParaRPr lang="en-US" sz="2400" b="0" i="0">
                        <a:solidFill>
                          <a:srgbClr val="000000"/>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xmlns="" val="10014"/>
                  </a:ext>
                </a:extLst>
              </a:tr>
              <a:tr h="493922">
                <a:tc>
                  <a:txBody>
                    <a:bodyPr/>
                    <a:lstStyle/>
                    <a:p>
                      <a:pPr algn="l" fontAlgn="base"/>
                      <a:r>
                        <a:rPr lang="en-US" sz="2400" b="1" i="0" dirty="0">
                          <a:solidFill>
                            <a:srgbClr val="FFFFFF"/>
                          </a:solidFill>
                          <a:effectLst/>
                          <a:latin typeface="Verdana"/>
                        </a:rPr>
                        <a:t>     Married​</a:t>
                      </a:r>
                      <a:endParaRPr lang="en-US" sz="2400" b="1" i="0">
                        <a:solidFill>
                          <a:srgbClr val="FFFFFF"/>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r" fontAlgn="base"/>
                      <a:r>
                        <a:rPr lang="en-US" sz="2400" b="0" i="0" dirty="0">
                          <a:solidFill>
                            <a:srgbClr val="000000"/>
                          </a:solidFill>
                          <a:effectLst/>
                          <a:latin typeface="Verdana"/>
                        </a:rPr>
                        <a:t>3 (5.3)​</a:t>
                      </a:r>
                      <a:endParaRPr lang="en-US" sz="2400" b="0" i="0">
                        <a:solidFill>
                          <a:srgbClr val="000000"/>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xmlns="" val="10015"/>
                  </a:ext>
                </a:extLst>
              </a:tr>
            </a:tbl>
          </a:graphicData>
        </a:graphic>
      </p:graphicFrame>
      <p:sp>
        <p:nvSpPr>
          <p:cNvPr id="12" name="Rectangle 3"/>
          <p:cNvSpPr>
            <a:spLocks noChangeArrowheads="1"/>
          </p:cNvSpPr>
          <p:nvPr/>
        </p:nvSpPr>
        <p:spPr bwMode="auto">
          <a:xfrm>
            <a:off x="16059936" y="17137036"/>
            <a:ext cx="6843979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1247445394"/>
              </p:ext>
            </p:extLst>
          </p:nvPr>
        </p:nvGraphicFramePr>
        <p:xfrm>
          <a:off x="23634487" y="15675089"/>
          <a:ext cx="7967433" cy="7211551"/>
        </p:xfrm>
        <a:graphic>
          <a:graphicData uri="http://schemas.openxmlformats.org/drawingml/2006/table">
            <a:tbl>
              <a:tblPr/>
              <a:tblGrid>
                <a:gridCol w="6076950">
                  <a:extLst>
                    <a:ext uri="{9D8B030D-6E8A-4147-A177-3AD203B41FA5}">
                      <a16:colId xmlns:a16="http://schemas.microsoft.com/office/drawing/2014/main" xmlns="" val="20000"/>
                    </a:ext>
                  </a:extLst>
                </a:gridCol>
                <a:gridCol w="1890483">
                  <a:extLst>
                    <a:ext uri="{9D8B030D-6E8A-4147-A177-3AD203B41FA5}">
                      <a16:colId xmlns:a16="http://schemas.microsoft.com/office/drawing/2014/main" xmlns="" val="20001"/>
                    </a:ext>
                  </a:extLst>
                </a:gridCol>
              </a:tblGrid>
              <a:tr h="1090307">
                <a:tc>
                  <a:txBody>
                    <a:bodyPr/>
                    <a:lstStyle/>
                    <a:p>
                      <a:pPr algn="l" fontAlgn="base"/>
                      <a:r>
                        <a:rPr lang="en-US" sz="2400" b="1" i="0" dirty="0">
                          <a:solidFill>
                            <a:srgbClr val="FFFFFF"/>
                          </a:solidFill>
                          <a:effectLst/>
                          <a:latin typeface="Verdana"/>
                        </a:rPr>
                        <a:t>MSPSS Composite </a:t>
                      </a:r>
                      <a:br>
                        <a:rPr lang="en-US" sz="2400" b="1" i="0" dirty="0">
                          <a:solidFill>
                            <a:srgbClr val="FFFFFF"/>
                          </a:solidFill>
                          <a:effectLst/>
                          <a:latin typeface="Verdana"/>
                        </a:rPr>
                      </a:br>
                      <a:r>
                        <a:rPr lang="en-US" sz="2400" b="1" i="0" dirty="0">
                          <a:solidFill>
                            <a:srgbClr val="FFFFFF"/>
                          </a:solidFill>
                          <a:effectLst/>
                          <a:latin typeface="Verdana"/>
                        </a:rPr>
                        <a:t>(Score, </a:t>
                      </a:r>
                      <a:r>
                        <a:rPr lang="en-US" sz="2400" b="1" i="0" dirty="0" err="1">
                          <a:solidFill>
                            <a:srgbClr val="FFFFFF"/>
                          </a:solidFill>
                          <a:effectLst/>
                          <a:latin typeface="Verdana"/>
                        </a:rPr>
                        <a:t>mean±SD</a:t>
                      </a:r>
                      <a:r>
                        <a:rPr lang="en-US" sz="2400" b="1" i="0" dirty="0">
                          <a:solidFill>
                            <a:srgbClr val="FFFFFF"/>
                          </a:solidFill>
                          <a:effectLst/>
                          <a:latin typeface="Verdana"/>
                        </a:rPr>
                        <a:t>)​</a:t>
                      </a:r>
                      <a:endParaRPr lang="en-US" sz="2400" b="1" i="0">
                        <a:solidFill>
                          <a:srgbClr val="FFFFFF"/>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14097"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r" fontAlgn="base"/>
                      <a:r>
                        <a:rPr lang="en-US" sz="2400" b="0" i="0" dirty="0">
                          <a:solidFill>
                            <a:srgbClr val="000000"/>
                          </a:solidFill>
                          <a:effectLst/>
                          <a:latin typeface="Verdana"/>
                        </a:rPr>
                        <a:t>4.5±1.5​</a:t>
                      </a:r>
                      <a:endParaRPr lang="en-US" sz="2400" b="0" i="0">
                        <a:solidFill>
                          <a:srgbClr val="000000"/>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14097"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xmlns="" val="10001"/>
                  </a:ext>
                </a:extLst>
              </a:tr>
              <a:tr h="1016389">
                <a:tc>
                  <a:txBody>
                    <a:bodyPr/>
                    <a:lstStyle/>
                    <a:p>
                      <a:pPr algn="l" fontAlgn="base"/>
                      <a:r>
                        <a:rPr lang="en-US" sz="2400" b="1" i="0" dirty="0">
                          <a:solidFill>
                            <a:srgbClr val="FFFFFF"/>
                          </a:solidFill>
                          <a:effectLst/>
                          <a:latin typeface="Verdana"/>
                        </a:rPr>
                        <a:t>ISS Composite </a:t>
                      </a:r>
                      <a:br>
                        <a:rPr lang="en-US" sz="2400" b="1" i="0" dirty="0">
                          <a:solidFill>
                            <a:srgbClr val="FFFFFF"/>
                          </a:solidFill>
                          <a:effectLst/>
                          <a:latin typeface="Verdana"/>
                        </a:rPr>
                      </a:br>
                      <a:r>
                        <a:rPr lang="en-US" sz="2400" b="1" i="0" dirty="0">
                          <a:solidFill>
                            <a:srgbClr val="FFFFFF"/>
                          </a:solidFill>
                          <a:effectLst/>
                          <a:latin typeface="Verdana"/>
                        </a:rPr>
                        <a:t>(Score, </a:t>
                      </a:r>
                      <a:r>
                        <a:rPr lang="en-US" sz="2400" b="1" i="0" dirty="0" err="1">
                          <a:solidFill>
                            <a:srgbClr val="FFFFFF"/>
                          </a:solidFill>
                          <a:effectLst/>
                          <a:latin typeface="Verdana"/>
                        </a:rPr>
                        <a:t>mean±SD</a:t>
                      </a:r>
                      <a:r>
                        <a:rPr lang="en-US" sz="2400" b="1" i="0" dirty="0">
                          <a:solidFill>
                            <a:srgbClr val="FFFFFF"/>
                          </a:solidFill>
                          <a:effectLst/>
                          <a:latin typeface="Verdana"/>
                        </a:rPr>
                        <a:t>)​</a:t>
                      </a:r>
                      <a:endParaRPr lang="en-US" sz="2400" b="1" i="0">
                        <a:solidFill>
                          <a:srgbClr val="FFFFFF"/>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r" fontAlgn="base"/>
                      <a:r>
                        <a:rPr lang="en-US" sz="2400" b="0" i="0" dirty="0">
                          <a:solidFill>
                            <a:srgbClr val="000000"/>
                          </a:solidFill>
                          <a:effectLst/>
                          <a:latin typeface="Verdana"/>
                        </a:rPr>
                        <a:t>2.5±0.7​</a:t>
                      </a:r>
                      <a:endParaRPr lang="en-US" sz="2400" b="0" i="0">
                        <a:solidFill>
                          <a:srgbClr val="000000"/>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xmlns="" val="10002"/>
                  </a:ext>
                </a:extLst>
              </a:tr>
              <a:tr h="1090307">
                <a:tc>
                  <a:txBody>
                    <a:bodyPr/>
                    <a:lstStyle/>
                    <a:p>
                      <a:pPr algn="l" fontAlgn="base"/>
                      <a:r>
                        <a:rPr lang="en-US" sz="2400" b="1" i="0" dirty="0">
                          <a:solidFill>
                            <a:srgbClr val="FFFFFF"/>
                          </a:solidFill>
                          <a:effectLst/>
                          <a:latin typeface="Verdana"/>
                        </a:rPr>
                        <a:t>Number of Services </a:t>
                      </a:r>
                      <a:br>
                        <a:rPr lang="en-US" sz="2400" b="1" i="0" dirty="0">
                          <a:solidFill>
                            <a:srgbClr val="FFFFFF"/>
                          </a:solidFill>
                          <a:effectLst/>
                          <a:latin typeface="Verdana"/>
                        </a:rPr>
                      </a:br>
                      <a:r>
                        <a:rPr lang="en-US" sz="2400" b="1" i="0" dirty="0">
                          <a:solidFill>
                            <a:srgbClr val="FFFFFF"/>
                          </a:solidFill>
                          <a:effectLst/>
                          <a:latin typeface="Verdana"/>
                        </a:rPr>
                        <a:t>(Number, </a:t>
                      </a:r>
                      <a:r>
                        <a:rPr lang="en-US" sz="2400" b="1" i="0" dirty="0" err="1">
                          <a:solidFill>
                            <a:srgbClr val="FFFFFF"/>
                          </a:solidFill>
                          <a:effectLst/>
                          <a:latin typeface="Verdana"/>
                        </a:rPr>
                        <a:t>mean±SD</a:t>
                      </a:r>
                      <a:r>
                        <a:rPr lang="en-US" sz="2400" b="1" i="0" dirty="0">
                          <a:solidFill>
                            <a:srgbClr val="FFFFFF"/>
                          </a:solidFill>
                          <a:effectLst/>
                          <a:latin typeface="Verdana"/>
                        </a:rPr>
                        <a:t>)​</a:t>
                      </a:r>
                      <a:endParaRPr lang="en-US" sz="2400" b="1" i="0">
                        <a:solidFill>
                          <a:srgbClr val="FFFFFF"/>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r" fontAlgn="base"/>
                      <a:r>
                        <a:rPr lang="en-US" sz="2400" b="0" i="0" dirty="0">
                          <a:solidFill>
                            <a:srgbClr val="000000"/>
                          </a:solidFill>
                          <a:effectLst/>
                          <a:latin typeface="Verdana"/>
                        </a:rPr>
                        <a:t>3.7±2.1​</a:t>
                      </a:r>
                      <a:endParaRPr lang="en-US" sz="2400" b="0" i="0">
                        <a:solidFill>
                          <a:srgbClr val="000000"/>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xmlns="" val="10003"/>
                  </a:ext>
                </a:extLst>
              </a:tr>
              <a:tr h="997909">
                <a:tc>
                  <a:txBody>
                    <a:bodyPr/>
                    <a:lstStyle/>
                    <a:p>
                      <a:pPr algn="l" fontAlgn="base"/>
                      <a:r>
                        <a:rPr lang="en-US" sz="2400" b="1" i="0" dirty="0">
                          <a:solidFill>
                            <a:srgbClr val="FFFFFF"/>
                          </a:solidFill>
                          <a:effectLst/>
                          <a:latin typeface="Verdana"/>
                        </a:rPr>
                        <a:t>ACES (Number, </a:t>
                      </a:r>
                      <a:r>
                        <a:rPr lang="en-US" sz="2400" b="1" i="0" dirty="0" err="1">
                          <a:solidFill>
                            <a:srgbClr val="FFFFFF"/>
                          </a:solidFill>
                          <a:effectLst/>
                          <a:latin typeface="Verdana"/>
                        </a:rPr>
                        <a:t>mean±SD</a:t>
                      </a:r>
                      <a:r>
                        <a:rPr lang="en-US" sz="2400" b="1" i="0" dirty="0">
                          <a:solidFill>
                            <a:srgbClr val="FFFFFF"/>
                          </a:solidFill>
                          <a:effectLst/>
                          <a:latin typeface="Verdana"/>
                        </a:rPr>
                        <a:t>)​</a:t>
                      </a:r>
                      <a:endParaRPr lang="en-US" sz="2400" b="1" i="0">
                        <a:solidFill>
                          <a:srgbClr val="FFFFFF"/>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r" fontAlgn="base"/>
                      <a:r>
                        <a:rPr lang="en-US" sz="2400" b="0" i="0" dirty="0">
                          <a:solidFill>
                            <a:srgbClr val="000000"/>
                          </a:solidFill>
                          <a:effectLst/>
                          <a:latin typeface="Verdana"/>
                        </a:rPr>
                        <a:t>4.4±2.3​</a:t>
                      </a:r>
                      <a:endParaRPr lang="en-US" sz="2400" b="0" i="0">
                        <a:solidFill>
                          <a:srgbClr val="000000"/>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xmlns="" val="10004"/>
                  </a:ext>
                </a:extLst>
              </a:tr>
              <a:tr h="1016389">
                <a:tc>
                  <a:txBody>
                    <a:bodyPr/>
                    <a:lstStyle/>
                    <a:p>
                      <a:pPr algn="l" fontAlgn="base"/>
                      <a:r>
                        <a:rPr lang="en-US" sz="2400" b="1" i="0" dirty="0">
                          <a:solidFill>
                            <a:srgbClr val="FFFFFF"/>
                          </a:solidFill>
                          <a:effectLst/>
                          <a:latin typeface="Verdana"/>
                        </a:rPr>
                        <a:t>Grit Composite </a:t>
                      </a:r>
                      <a:br>
                        <a:rPr lang="en-US" sz="2400" b="1" i="0" dirty="0">
                          <a:solidFill>
                            <a:srgbClr val="FFFFFF"/>
                          </a:solidFill>
                          <a:effectLst/>
                          <a:latin typeface="Verdana"/>
                        </a:rPr>
                      </a:br>
                      <a:r>
                        <a:rPr lang="en-US" sz="2400" b="1" i="0" dirty="0">
                          <a:solidFill>
                            <a:srgbClr val="FFFFFF"/>
                          </a:solidFill>
                          <a:effectLst/>
                          <a:latin typeface="Verdana"/>
                        </a:rPr>
                        <a:t>(Score, </a:t>
                      </a:r>
                      <a:r>
                        <a:rPr lang="en-US" sz="2400" b="1" i="0" dirty="0" err="1">
                          <a:solidFill>
                            <a:srgbClr val="FFFFFF"/>
                          </a:solidFill>
                          <a:effectLst/>
                          <a:latin typeface="Verdana"/>
                        </a:rPr>
                        <a:t>mean±SD</a:t>
                      </a:r>
                      <a:r>
                        <a:rPr lang="en-US" sz="2400" b="1" i="0" dirty="0">
                          <a:solidFill>
                            <a:srgbClr val="FFFFFF"/>
                          </a:solidFill>
                          <a:effectLst/>
                          <a:latin typeface="Verdana"/>
                        </a:rPr>
                        <a:t>)​</a:t>
                      </a:r>
                      <a:endParaRPr lang="en-US" sz="2400" b="1" i="0">
                        <a:solidFill>
                          <a:srgbClr val="FFFFFF"/>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r" fontAlgn="base"/>
                      <a:r>
                        <a:rPr lang="en-US" sz="2400" b="0" i="0" dirty="0">
                          <a:solidFill>
                            <a:srgbClr val="000000"/>
                          </a:solidFill>
                          <a:effectLst/>
                          <a:latin typeface="Verdana"/>
                        </a:rPr>
                        <a:t>3.7±0.7​</a:t>
                      </a:r>
                      <a:endParaRPr lang="en-US" sz="2400" b="0" i="0">
                        <a:solidFill>
                          <a:srgbClr val="000000"/>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xmlns="" val="10005"/>
                  </a:ext>
                </a:extLst>
              </a:tr>
              <a:tr h="1009650">
                <a:tc>
                  <a:txBody>
                    <a:bodyPr/>
                    <a:lstStyle/>
                    <a:p>
                      <a:pPr algn="l" fontAlgn="base"/>
                      <a:r>
                        <a:rPr lang="en-US" sz="2400" b="1" i="0" dirty="0">
                          <a:solidFill>
                            <a:srgbClr val="FFFFFF"/>
                          </a:solidFill>
                          <a:effectLst/>
                          <a:latin typeface="Verdana"/>
                        </a:rPr>
                        <a:t>Poverty 2018 (n [%])​</a:t>
                      </a:r>
                      <a:endParaRPr lang="en-US" sz="2400" b="1" i="0">
                        <a:solidFill>
                          <a:srgbClr val="FFFFFF"/>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l" fontAlgn="auto"/>
                      <a:r>
                        <a:rPr lang="en-US" sz="2400" b="0" i="0" dirty="0">
                          <a:solidFill>
                            <a:srgbClr val="000000"/>
                          </a:solidFill>
                          <a:effectLst/>
                          <a:latin typeface="Verdana"/>
                        </a:rPr>
                        <a:t>​</a:t>
                      </a: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xmlns="" val="10006"/>
                  </a:ext>
                </a:extLst>
              </a:tr>
              <a:tr h="476250">
                <a:tc>
                  <a:txBody>
                    <a:bodyPr/>
                    <a:lstStyle/>
                    <a:p>
                      <a:pPr algn="l" fontAlgn="base"/>
                      <a:r>
                        <a:rPr lang="en-US" sz="2400" b="1" i="0" dirty="0">
                          <a:solidFill>
                            <a:srgbClr val="FFFFFF"/>
                          </a:solidFill>
                          <a:effectLst/>
                          <a:latin typeface="Verdana"/>
                        </a:rPr>
                        <a:t>     No​</a:t>
                      </a:r>
                      <a:endParaRPr lang="en-US" sz="2400" b="1" i="0">
                        <a:solidFill>
                          <a:srgbClr val="FFFFFF"/>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r" fontAlgn="base"/>
                      <a:r>
                        <a:rPr lang="en-US" sz="2400" b="0" i="0" dirty="0">
                          <a:solidFill>
                            <a:srgbClr val="000000"/>
                          </a:solidFill>
                          <a:effectLst/>
                          <a:latin typeface="Verdana"/>
                        </a:rPr>
                        <a:t>34 (69.4)​</a:t>
                      </a:r>
                      <a:endParaRPr lang="en-US" sz="2400" b="0" i="0">
                        <a:solidFill>
                          <a:srgbClr val="000000"/>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xmlns="" val="10007"/>
                  </a:ext>
                </a:extLst>
              </a:tr>
              <a:tr h="514350">
                <a:tc>
                  <a:txBody>
                    <a:bodyPr/>
                    <a:lstStyle/>
                    <a:p>
                      <a:pPr algn="l" fontAlgn="base"/>
                      <a:r>
                        <a:rPr lang="en-US" sz="2400" b="1" i="0" dirty="0">
                          <a:solidFill>
                            <a:srgbClr val="FFFFFF"/>
                          </a:solidFill>
                          <a:effectLst/>
                          <a:latin typeface="Verdana"/>
                        </a:rPr>
                        <a:t>     Yes​</a:t>
                      </a:r>
                      <a:endParaRPr lang="en-US" sz="2400" b="1" i="0">
                        <a:solidFill>
                          <a:srgbClr val="FFFFFF"/>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r" fontAlgn="base"/>
                      <a:r>
                        <a:rPr lang="en-US" sz="2400" b="0" i="0" dirty="0">
                          <a:solidFill>
                            <a:srgbClr val="000000"/>
                          </a:solidFill>
                          <a:effectLst/>
                          <a:latin typeface="Verdana"/>
                        </a:rPr>
                        <a:t>15 (30.6)​</a:t>
                      </a:r>
                      <a:endParaRPr lang="en-US" sz="2400" b="0" i="0">
                        <a:solidFill>
                          <a:srgbClr val="000000"/>
                        </a:solidFill>
                        <a:effectLst/>
                        <a:latin typeface="Verdana"/>
                      </a:endParaRPr>
                    </a:p>
                  </a:txBody>
                  <a:tcPr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xmlns="" val="10008"/>
                  </a:ext>
                </a:extLst>
              </a:tr>
            </a:tbl>
          </a:graphicData>
        </a:graphic>
      </p:graphicFrame>
      <p:sp>
        <p:nvSpPr>
          <p:cNvPr id="26" name="Text Box 66">
            <a:extLst>
              <a:ext uri="{FF2B5EF4-FFF2-40B4-BE49-F238E27FC236}">
                <a16:creationId xmlns:a16="http://schemas.microsoft.com/office/drawing/2014/main" xmlns="" id="{DAA12E13-3726-004C-9BAC-F2E6D87FAF63}"/>
              </a:ext>
            </a:extLst>
          </p:cNvPr>
          <p:cNvSpPr txBox="1">
            <a:spLocks noChangeArrowheads="1"/>
          </p:cNvSpPr>
          <p:nvPr/>
        </p:nvSpPr>
        <p:spPr bwMode="auto">
          <a:xfrm>
            <a:off x="16024066" y="25617572"/>
            <a:ext cx="15441896" cy="3093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spAutoFit/>
          </a:bodyPr>
          <a:lstStyle>
            <a:lvl1pPr marL="457200" indent="-457200">
              <a:defRPr sz="3200">
                <a:solidFill>
                  <a:schemeClr val="tx1"/>
                </a:solidFill>
                <a:latin typeface="Times New Roman" panose="02020603050405020304" pitchFamily="18" charset="0"/>
              </a:defRPr>
            </a:lvl1pPr>
            <a:lvl2pPr marL="914400" indent="-457200">
              <a:defRPr sz="3200">
                <a:solidFill>
                  <a:schemeClr val="tx1"/>
                </a:solidFill>
                <a:latin typeface="Times New Roman" panose="02020603050405020304" pitchFamily="18" charset="0"/>
              </a:defRPr>
            </a:lvl2pPr>
            <a:lvl3pPr marL="1371600" indent="-457200">
              <a:defRPr sz="3200">
                <a:solidFill>
                  <a:schemeClr val="tx1"/>
                </a:solidFill>
                <a:latin typeface="Times New Roman" panose="02020603050405020304" pitchFamily="18" charset="0"/>
              </a:defRPr>
            </a:lvl3pPr>
            <a:lvl4pPr marL="1828800" indent="-457200">
              <a:defRPr sz="3200">
                <a:solidFill>
                  <a:schemeClr val="tx1"/>
                </a:solidFill>
                <a:latin typeface="Times New Roman" panose="02020603050405020304" pitchFamily="18" charset="0"/>
              </a:defRPr>
            </a:lvl4pPr>
            <a:lvl5pPr marL="2286000" indent="-457200">
              <a:defRPr sz="3200">
                <a:solidFill>
                  <a:schemeClr val="tx1"/>
                </a:solidFill>
                <a:latin typeface="Times New Roman" panose="02020603050405020304" pitchFamily="18" charset="0"/>
              </a:defRPr>
            </a:lvl5pPr>
            <a:lvl6pPr marL="2743200" indent="-457200" eaLnBrk="0" fontAlgn="base" hangingPunct="0">
              <a:spcBef>
                <a:spcPct val="0"/>
              </a:spcBef>
              <a:spcAft>
                <a:spcPct val="0"/>
              </a:spcAft>
              <a:defRPr sz="3200">
                <a:solidFill>
                  <a:schemeClr val="tx1"/>
                </a:solidFill>
                <a:latin typeface="Times New Roman" panose="02020603050405020304" pitchFamily="18" charset="0"/>
              </a:defRPr>
            </a:lvl6pPr>
            <a:lvl7pPr marL="3200400" indent="-457200" eaLnBrk="0" fontAlgn="base" hangingPunct="0">
              <a:spcBef>
                <a:spcPct val="0"/>
              </a:spcBef>
              <a:spcAft>
                <a:spcPct val="0"/>
              </a:spcAft>
              <a:defRPr sz="3200">
                <a:solidFill>
                  <a:schemeClr val="tx1"/>
                </a:solidFill>
                <a:latin typeface="Times New Roman" panose="02020603050405020304" pitchFamily="18" charset="0"/>
              </a:defRPr>
            </a:lvl7pPr>
            <a:lvl8pPr marL="3657600" indent="-457200" eaLnBrk="0" fontAlgn="base" hangingPunct="0">
              <a:spcBef>
                <a:spcPct val="0"/>
              </a:spcBef>
              <a:spcAft>
                <a:spcPct val="0"/>
              </a:spcAft>
              <a:defRPr sz="3200">
                <a:solidFill>
                  <a:schemeClr val="tx1"/>
                </a:solidFill>
                <a:latin typeface="Times New Roman" panose="02020603050405020304" pitchFamily="18" charset="0"/>
              </a:defRPr>
            </a:lvl8pPr>
            <a:lvl9pPr marL="4114800" indent="-457200" eaLnBrk="0" fontAlgn="base" hangingPunct="0">
              <a:spcBef>
                <a:spcPct val="0"/>
              </a:spcBef>
              <a:spcAft>
                <a:spcPct val="0"/>
              </a:spcAft>
              <a:defRPr sz="3200">
                <a:solidFill>
                  <a:schemeClr val="tx1"/>
                </a:solidFill>
                <a:latin typeface="Times New Roman" panose="02020603050405020304" pitchFamily="18" charset="0"/>
              </a:defRPr>
            </a:lvl9pPr>
          </a:lstStyle>
          <a:p>
            <a:pPr algn="ctr" eaLnBrk="1" hangingPunct="1">
              <a:spcAft>
                <a:spcPts val="1800"/>
              </a:spcAft>
            </a:pPr>
            <a:r>
              <a:rPr lang="en-US" altLang="en-US" sz="3600" b="1" dirty="0">
                <a:latin typeface="Verdana" panose="020B0604030504040204" pitchFamily="34" charset="0"/>
                <a:ea typeface="Verdana" panose="020B0604030504040204" pitchFamily="34" charset="0"/>
                <a:cs typeface="Verdana" panose="020B0604030504040204" pitchFamily="34" charset="0"/>
              </a:rPr>
              <a:t>Research Question 2:</a:t>
            </a:r>
            <a:endParaRPr lang="en-US"/>
          </a:p>
          <a:p>
            <a:pPr algn="ctr" eaLnBrk="1" hangingPunct="1"/>
            <a:r>
              <a:rPr lang="en-US" altLang="en-US" sz="3600" b="1" i="1" dirty="0">
                <a:latin typeface="Verdana" panose="020B0604030504040204" pitchFamily="34" charset="0"/>
                <a:ea typeface="Verdana" panose="020B0604030504040204" pitchFamily="34" charset="0"/>
                <a:cs typeface="Verdana" panose="020B0604030504040204" pitchFamily="34" charset="0"/>
              </a:rPr>
              <a:t>How do formerly incarcerated individuals who have successfully reintegrated into the community cope with barriers to re-entry that transitioning individuals typically encounter?</a:t>
            </a:r>
          </a:p>
        </p:txBody>
      </p:sp>
      <p:sp>
        <p:nvSpPr>
          <p:cNvPr id="15" name="Rectangle 14"/>
          <p:cNvSpPr/>
          <p:nvPr/>
        </p:nvSpPr>
        <p:spPr>
          <a:xfrm>
            <a:off x="15474740" y="29150482"/>
            <a:ext cx="6832093" cy="5940088"/>
          </a:xfrm>
          <a:prstGeom prst="rect">
            <a:avLst/>
          </a:prstGeom>
        </p:spPr>
        <p:txBody>
          <a:bodyPr wrap="square" anchor="t">
            <a:spAutoFit/>
          </a:bodyPr>
          <a:lstStyle/>
          <a:p>
            <a:pPr marL="457200" indent="-457200">
              <a:spcAft>
                <a:spcPts val="1200"/>
              </a:spcAft>
              <a:buFont typeface="Wingdings"/>
              <a:buChar char="Ø"/>
            </a:pPr>
            <a:r>
              <a:rPr lang="en-US" sz="3000" dirty="0">
                <a:latin typeface="Verdana"/>
                <a:ea typeface="Verdana"/>
                <a:cs typeface="Verdana"/>
              </a:rPr>
              <a:t>Respondents were asked what contributed the most to helping them re-enter the community after their last incarceration. Themes from responses included: </a:t>
            </a:r>
            <a:endParaRPr lang="en-US" dirty="0"/>
          </a:p>
          <a:p>
            <a:pPr marL="914400" lvl="1" indent="-457200">
              <a:spcAft>
                <a:spcPts val="1200"/>
              </a:spcAft>
              <a:buFont typeface="Arial"/>
              <a:buChar char="•"/>
            </a:pPr>
            <a:r>
              <a:rPr lang="en-US" sz="3000" dirty="0">
                <a:latin typeface="Verdana"/>
                <a:ea typeface="Verdana"/>
                <a:cs typeface="Verdana"/>
              </a:rPr>
              <a:t>employment</a:t>
            </a:r>
            <a:endParaRPr lang="en-US">
              <a:ea typeface="Verdana"/>
              <a:cs typeface="Times New Roman" panose="02020603050405020304" pitchFamily="18" charset="0"/>
            </a:endParaRPr>
          </a:p>
          <a:p>
            <a:pPr marL="914400" lvl="1" indent="-457200">
              <a:spcAft>
                <a:spcPts val="1200"/>
              </a:spcAft>
              <a:buFont typeface="Arial"/>
              <a:buChar char="•"/>
            </a:pPr>
            <a:r>
              <a:rPr lang="en-US" sz="3000" dirty="0">
                <a:latin typeface="Verdana"/>
                <a:ea typeface="Verdana"/>
                <a:cs typeface="Verdana"/>
              </a:rPr>
              <a:t>housing</a:t>
            </a:r>
            <a:endParaRPr lang="en-US">
              <a:ea typeface="Verdana"/>
              <a:cs typeface="Times New Roman" panose="02020603050405020304" pitchFamily="18" charset="0"/>
            </a:endParaRPr>
          </a:p>
          <a:p>
            <a:pPr marL="914400" lvl="1" indent="-457200">
              <a:spcAft>
                <a:spcPts val="1200"/>
              </a:spcAft>
              <a:buFont typeface="Arial"/>
              <a:buChar char="•"/>
            </a:pPr>
            <a:r>
              <a:rPr lang="en-US" sz="3000" dirty="0">
                <a:latin typeface="Verdana"/>
                <a:ea typeface="Verdana"/>
                <a:cs typeface="Verdana"/>
              </a:rPr>
              <a:t>social and/or family support </a:t>
            </a:r>
            <a:endParaRPr lang="en-US">
              <a:ea typeface="Verdana"/>
              <a:cs typeface="Times New Roman" panose="02020603050405020304" pitchFamily="18" charset="0"/>
            </a:endParaRPr>
          </a:p>
          <a:p>
            <a:pPr marL="914400" lvl="1" indent="-457200">
              <a:spcAft>
                <a:spcPts val="1200"/>
              </a:spcAft>
              <a:buFont typeface="Arial"/>
              <a:buChar char="•"/>
            </a:pPr>
            <a:r>
              <a:rPr lang="en-US" sz="3000" dirty="0">
                <a:latin typeface="Verdana"/>
                <a:ea typeface="Verdana"/>
                <a:cs typeface="Verdana"/>
              </a:rPr>
              <a:t>recovery programs </a:t>
            </a:r>
            <a:endParaRPr lang="en-US" dirty="0">
              <a:ea typeface="Verdana"/>
              <a:cs typeface="Times New Roman" panose="02020603050405020304" pitchFamily="18" charset="0"/>
            </a:endParaRPr>
          </a:p>
          <a:p>
            <a:pPr marL="914400" lvl="1" indent="-457200">
              <a:spcAft>
                <a:spcPts val="1200"/>
              </a:spcAft>
              <a:buFont typeface="Arial"/>
              <a:buChar char="•"/>
            </a:pPr>
            <a:r>
              <a:rPr lang="en-US" sz="3000" dirty="0">
                <a:latin typeface="Verdana"/>
                <a:ea typeface="Verdana"/>
                <a:cs typeface="Verdana"/>
              </a:rPr>
              <a:t>education</a:t>
            </a:r>
            <a:endParaRPr lang="en-US">
              <a:cs typeface="Times New Roman" panose="02020603050405020304" pitchFamily="18" charset="0"/>
            </a:endParaRPr>
          </a:p>
        </p:txBody>
      </p:sp>
      <p:sp>
        <p:nvSpPr>
          <p:cNvPr id="28" name="Text Box 66">
            <a:extLst>
              <a:ext uri="{FF2B5EF4-FFF2-40B4-BE49-F238E27FC236}">
                <a16:creationId xmlns:a16="http://schemas.microsoft.com/office/drawing/2014/main" xmlns="" id="{DAA12E13-3726-004C-9BAC-F2E6D87FAF63}"/>
              </a:ext>
            </a:extLst>
          </p:cNvPr>
          <p:cNvSpPr txBox="1">
            <a:spLocks noChangeArrowheads="1"/>
          </p:cNvSpPr>
          <p:nvPr/>
        </p:nvSpPr>
        <p:spPr bwMode="auto">
          <a:xfrm>
            <a:off x="31349877" y="5064457"/>
            <a:ext cx="15692783"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spAutoFit/>
          </a:bodyPr>
          <a:lstStyle>
            <a:lvl1pPr marL="457200" indent="-457200">
              <a:defRPr sz="3200">
                <a:solidFill>
                  <a:schemeClr val="tx1"/>
                </a:solidFill>
                <a:latin typeface="Times New Roman" panose="02020603050405020304" pitchFamily="18" charset="0"/>
              </a:defRPr>
            </a:lvl1pPr>
            <a:lvl2pPr marL="914400" indent="-457200">
              <a:defRPr sz="3200">
                <a:solidFill>
                  <a:schemeClr val="tx1"/>
                </a:solidFill>
                <a:latin typeface="Times New Roman" panose="02020603050405020304" pitchFamily="18" charset="0"/>
              </a:defRPr>
            </a:lvl2pPr>
            <a:lvl3pPr marL="1371600" indent="-457200">
              <a:defRPr sz="3200">
                <a:solidFill>
                  <a:schemeClr val="tx1"/>
                </a:solidFill>
                <a:latin typeface="Times New Roman" panose="02020603050405020304" pitchFamily="18" charset="0"/>
              </a:defRPr>
            </a:lvl3pPr>
            <a:lvl4pPr marL="1828800" indent="-457200">
              <a:defRPr sz="3200">
                <a:solidFill>
                  <a:schemeClr val="tx1"/>
                </a:solidFill>
                <a:latin typeface="Times New Roman" panose="02020603050405020304" pitchFamily="18" charset="0"/>
              </a:defRPr>
            </a:lvl4pPr>
            <a:lvl5pPr marL="2286000" indent="-457200">
              <a:defRPr sz="3200">
                <a:solidFill>
                  <a:schemeClr val="tx1"/>
                </a:solidFill>
                <a:latin typeface="Times New Roman" panose="02020603050405020304" pitchFamily="18" charset="0"/>
              </a:defRPr>
            </a:lvl5pPr>
            <a:lvl6pPr marL="2743200" indent="-457200" eaLnBrk="0" fontAlgn="base" hangingPunct="0">
              <a:spcBef>
                <a:spcPct val="0"/>
              </a:spcBef>
              <a:spcAft>
                <a:spcPct val="0"/>
              </a:spcAft>
              <a:defRPr sz="3200">
                <a:solidFill>
                  <a:schemeClr val="tx1"/>
                </a:solidFill>
                <a:latin typeface="Times New Roman" panose="02020603050405020304" pitchFamily="18" charset="0"/>
              </a:defRPr>
            </a:lvl6pPr>
            <a:lvl7pPr marL="3200400" indent="-457200" eaLnBrk="0" fontAlgn="base" hangingPunct="0">
              <a:spcBef>
                <a:spcPct val="0"/>
              </a:spcBef>
              <a:spcAft>
                <a:spcPct val="0"/>
              </a:spcAft>
              <a:defRPr sz="3200">
                <a:solidFill>
                  <a:schemeClr val="tx1"/>
                </a:solidFill>
                <a:latin typeface="Times New Roman" panose="02020603050405020304" pitchFamily="18" charset="0"/>
              </a:defRPr>
            </a:lvl7pPr>
            <a:lvl8pPr marL="3657600" indent="-457200" eaLnBrk="0" fontAlgn="base" hangingPunct="0">
              <a:spcBef>
                <a:spcPct val="0"/>
              </a:spcBef>
              <a:spcAft>
                <a:spcPct val="0"/>
              </a:spcAft>
              <a:defRPr sz="3200">
                <a:solidFill>
                  <a:schemeClr val="tx1"/>
                </a:solidFill>
                <a:latin typeface="Times New Roman" panose="02020603050405020304" pitchFamily="18" charset="0"/>
              </a:defRPr>
            </a:lvl8pPr>
            <a:lvl9pPr marL="4114800" indent="-457200" eaLnBrk="0" fontAlgn="base" hangingPunct="0">
              <a:spcBef>
                <a:spcPct val="0"/>
              </a:spcBef>
              <a:spcAft>
                <a:spcPct val="0"/>
              </a:spcAft>
              <a:defRPr sz="3200">
                <a:solidFill>
                  <a:schemeClr val="tx1"/>
                </a:solidFill>
                <a:latin typeface="Times New Roman" panose="02020603050405020304" pitchFamily="18" charset="0"/>
              </a:defRPr>
            </a:lvl9pPr>
          </a:lstStyle>
          <a:p>
            <a:pPr algn="ctr" eaLnBrk="1" hangingPunct="1">
              <a:spcAft>
                <a:spcPts val="1800"/>
              </a:spcAft>
            </a:pPr>
            <a:r>
              <a:rPr lang="en-US" altLang="en-US" sz="3600" b="1" dirty="0">
                <a:latin typeface="Verdana"/>
                <a:ea typeface="Verdana"/>
                <a:cs typeface="Verdana" panose="020B0604030504040204" pitchFamily="34" charset="0"/>
              </a:rPr>
              <a:t>Research Question 3: </a:t>
            </a:r>
            <a:br>
              <a:rPr lang="en-US" altLang="en-US" sz="3600" b="1" dirty="0">
                <a:latin typeface="Verdana"/>
                <a:ea typeface="Verdana"/>
                <a:cs typeface="Verdana" panose="020B0604030504040204" pitchFamily="34" charset="0"/>
              </a:rPr>
            </a:br>
            <a:r>
              <a:rPr lang="en-US" altLang="en-US" sz="3600" b="1" i="1" dirty="0">
                <a:latin typeface="Verdana"/>
                <a:ea typeface="Verdana"/>
                <a:cs typeface="Verdana"/>
              </a:rPr>
              <a:t>Is there an association between successful community re-entry and use of various types of assistance programs?</a:t>
            </a:r>
            <a:endParaRPr lang="en-US" dirty="0">
              <a:ea typeface="Verdana"/>
              <a:cs typeface="Times New Roman" panose="02020603050405020304" pitchFamily="18" charset="0"/>
            </a:endParaRPr>
          </a:p>
        </p:txBody>
      </p:sp>
      <p:sp>
        <p:nvSpPr>
          <p:cNvPr id="30" name="Text Box 66">
            <a:extLst>
              <a:ext uri="{FF2B5EF4-FFF2-40B4-BE49-F238E27FC236}">
                <a16:creationId xmlns:a16="http://schemas.microsoft.com/office/drawing/2014/main" xmlns="" id="{DAA12E13-3726-004C-9BAC-F2E6D87FAF63}"/>
              </a:ext>
            </a:extLst>
          </p:cNvPr>
          <p:cNvSpPr txBox="1">
            <a:spLocks noChangeArrowheads="1"/>
          </p:cNvSpPr>
          <p:nvPr/>
        </p:nvSpPr>
        <p:spPr bwMode="auto">
          <a:xfrm>
            <a:off x="31916381" y="27107272"/>
            <a:ext cx="15441896" cy="1985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spAutoFit/>
          </a:bodyPr>
          <a:lstStyle>
            <a:lvl1pPr marL="457200" indent="-457200">
              <a:defRPr sz="3200">
                <a:solidFill>
                  <a:schemeClr val="tx1"/>
                </a:solidFill>
                <a:latin typeface="Times New Roman" panose="02020603050405020304" pitchFamily="18" charset="0"/>
              </a:defRPr>
            </a:lvl1pPr>
            <a:lvl2pPr marL="914400" indent="-457200">
              <a:defRPr sz="3200">
                <a:solidFill>
                  <a:schemeClr val="tx1"/>
                </a:solidFill>
                <a:latin typeface="Times New Roman" panose="02020603050405020304" pitchFamily="18" charset="0"/>
              </a:defRPr>
            </a:lvl2pPr>
            <a:lvl3pPr marL="1371600" indent="-457200">
              <a:defRPr sz="3200">
                <a:solidFill>
                  <a:schemeClr val="tx1"/>
                </a:solidFill>
                <a:latin typeface="Times New Roman" panose="02020603050405020304" pitchFamily="18" charset="0"/>
              </a:defRPr>
            </a:lvl3pPr>
            <a:lvl4pPr marL="1828800" indent="-457200">
              <a:defRPr sz="3200">
                <a:solidFill>
                  <a:schemeClr val="tx1"/>
                </a:solidFill>
                <a:latin typeface="Times New Roman" panose="02020603050405020304" pitchFamily="18" charset="0"/>
              </a:defRPr>
            </a:lvl4pPr>
            <a:lvl5pPr marL="2286000" indent="-457200">
              <a:defRPr sz="3200">
                <a:solidFill>
                  <a:schemeClr val="tx1"/>
                </a:solidFill>
                <a:latin typeface="Times New Roman" panose="02020603050405020304" pitchFamily="18" charset="0"/>
              </a:defRPr>
            </a:lvl5pPr>
            <a:lvl6pPr marL="2743200" indent="-457200" eaLnBrk="0" fontAlgn="base" hangingPunct="0">
              <a:spcBef>
                <a:spcPct val="0"/>
              </a:spcBef>
              <a:spcAft>
                <a:spcPct val="0"/>
              </a:spcAft>
              <a:defRPr sz="3200">
                <a:solidFill>
                  <a:schemeClr val="tx1"/>
                </a:solidFill>
                <a:latin typeface="Times New Roman" panose="02020603050405020304" pitchFamily="18" charset="0"/>
              </a:defRPr>
            </a:lvl6pPr>
            <a:lvl7pPr marL="3200400" indent="-457200" eaLnBrk="0" fontAlgn="base" hangingPunct="0">
              <a:spcBef>
                <a:spcPct val="0"/>
              </a:spcBef>
              <a:spcAft>
                <a:spcPct val="0"/>
              </a:spcAft>
              <a:defRPr sz="3200">
                <a:solidFill>
                  <a:schemeClr val="tx1"/>
                </a:solidFill>
                <a:latin typeface="Times New Roman" panose="02020603050405020304" pitchFamily="18" charset="0"/>
              </a:defRPr>
            </a:lvl7pPr>
            <a:lvl8pPr marL="3657600" indent="-457200" eaLnBrk="0" fontAlgn="base" hangingPunct="0">
              <a:spcBef>
                <a:spcPct val="0"/>
              </a:spcBef>
              <a:spcAft>
                <a:spcPct val="0"/>
              </a:spcAft>
              <a:defRPr sz="3200">
                <a:solidFill>
                  <a:schemeClr val="tx1"/>
                </a:solidFill>
                <a:latin typeface="Times New Roman" panose="02020603050405020304" pitchFamily="18" charset="0"/>
              </a:defRPr>
            </a:lvl8pPr>
            <a:lvl9pPr marL="4114800" indent="-457200" eaLnBrk="0" fontAlgn="base" hangingPunct="0">
              <a:spcBef>
                <a:spcPct val="0"/>
              </a:spcBef>
              <a:spcAft>
                <a:spcPct val="0"/>
              </a:spcAft>
              <a:defRPr sz="3200">
                <a:solidFill>
                  <a:schemeClr val="tx1"/>
                </a:solidFill>
                <a:latin typeface="Times New Roman" panose="02020603050405020304" pitchFamily="18" charset="0"/>
              </a:defRPr>
            </a:lvl9pPr>
          </a:lstStyle>
          <a:p>
            <a:pPr algn="ctr" eaLnBrk="1" hangingPunct="1">
              <a:spcAft>
                <a:spcPts val="1800"/>
              </a:spcAft>
            </a:pPr>
            <a:r>
              <a:rPr lang="en-US" altLang="en-US" sz="3600" b="1" dirty="0">
                <a:latin typeface="Verdana"/>
                <a:ea typeface="Verdana"/>
                <a:cs typeface="Verdana"/>
              </a:rPr>
              <a:t>Research Question 4:</a:t>
            </a:r>
            <a:endParaRPr lang="en-US" dirty="0">
              <a:cs typeface="Times New Roman" panose="02020603050405020304" pitchFamily="18" charset="0"/>
            </a:endParaRPr>
          </a:p>
          <a:p>
            <a:pPr algn="ctr" eaLnBrk="1" hangingPunct="1"/>
            <a:r>
              <a:rPr lang="en-US" altLang="en-US" sz="3600" b="1" i="1" dirty="0">
                <a:latin typeface="Verdana"/>
                <a:ea typeface="Verdana"/>
                <a:cs typeface="Verdana"/>
              </a:rPr>
              <a:t>Is there an association between successful community </a:t>
            </a:r>
            <a:br>
              <a:rPr lang="en-US" altLang="en-US" sz="3600" b="1" i="1" dirty="0">
                <a:latin typeface="Verdana"/>
                <a:ea typeface="Verdana"/>
                <a:cs typeface="Verdana"/>
              </a:rPr>
            </a:br>
            <a:r>
              <a:rPr lang="en-US" altLang="en-US" sz="3600" b="1" i="1" dirty="0">
                <a:latin typeface="Verdana"/>
                <a:ea typeface="Verdana"/>
                <a:cs typeface="Verdana"/>
              </a:rPr>
              <a:t>re-entry and prior inmate traits?</a:t>
            </a:r>
          </a:p>
        </p:txBody>
      </p:sp>
      <p:sp>
        <p:nvSpPr>
          <p:cNvPr id="27" name="Rectangle 26">
            <a:extLst>
              <a:ext uri="{FF2B5EF4-FFF2-40B4-BE49-F238E27FC236}">
                <a16:creationId xmlns:a16="http://schemas.microsoft.com/office/drawing/2014/main" xmlns="" id="{C6426C0D-ECCC-4C6F-9EFF-8BE0B95E38F5}"/>
              </a:ext>
            </a:extLst>
          </p:cNvPr>
          <p:cNvSpPr/>
          <p:nvPr/>
        </p:nvSpPr>
        <p:spPr>
          <a:xfrm>
            <a:off x="32264485" y="7223726"/>
            <a:ext cx="14814917" cy="1508105"/>
          </a:xfrm>
          <a:prstGeom prst="rect">
            <a:avLst/>
          </a:prstGeom>
        </p:spPr>
        <p:txBody>
          <a:bodyPr wrap="square"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000" dirty="0">
                <a:latin typeface="Verdana"/>
                <a:ea typeface="Verdana"/>
                <a:cs typeface="Verdana"/>
              </a:rPr>
              <a:t>We asked participants "</a:t>
            </a:r>
            <a:r>
              <a:rPr lang="en-US" sz="3000" i="1" dirty="0">
                <a:latin typeface="Verdana"/>
                <a:ea typeface="Verdana"/>
                <a:cs typeface="Verdana"/>
              </a:rPr>
              <a:t>What kind of help did you receive after your last incarceration ended?</a:t>
            </a:r>
            <a:r>
              <a:rPr lang="en-US" sz="3000" dirty="0">
                <a:latin typeface="Verdana"/>
                <a:ea typeface="Verdana"/>
                <a:cs typeface="Verdana"/>
              </a:rPr>
              <a:t>" We identified three major themes.  What was also notable was the lack of reference to employment assistance.</a:t>
            </a:r>
            <a:r>
              <a:rPr lang="en-US" sz="3200" dirty="0">
                <a:latin typeface="Verdana"/>
                <a:ea typeface="Verdana"/>
                <a:cs typeface="Verdana"/>
              </a:rPr>
              <a:t> </a:t>
            </a:r>
          </a:p>
        </p:txBody>
      </p:sp>
      <p:grpSp>
        <p:nvGrpSpPr>
          <p:cNvPr id="31" name="Group 30">
            <a:extLst>
              <a:ext uri="{FF2B5EF4-FFF2-40B4-BE49-F238E27FC236}">
                <a16:creationId xmlns:a16="http://schemas.microsoft.com/office/drawing/2014/main" xmlns="" id="{0F33343F-F83D-462A-9C3C-55070D17BF14}"/>
              </a:ext>
            </a:extLst>
          </p:cNvPr>
          <p:cNvGrpSpPr/>
          <p:nvPr/>
        </p:nvGrpSpPr>
        <p:grpSpPr>
          <a:xfrm>
            <a:off x="40146422" y="9234815"/>
            <a:ext cx="2906489" cy="2107936"/>
            <a:chOff x="4390270" y="4346323"/>
            <a:chExt cx="3076306" cy="2320117"/>
          </a:xfrm>
        </p:grpSpPr>
        <p:pic>
          <p:nvPicPr>
            <p:cNvPr id="38" name="Picture 37">
              <a:extLst>
                <a:ext uri="{FF2B5EF4-FFF2-40B4-BE49-F238E27FC236}">
                  <a16:creationId xmlns:a16="http://schemas.microsoft.com/office/drawing/2014/main" xmlns="" id="{15A96B74-7A6A-4C65-BD17-BDF89CDCC428}"/>
                </a:ext>
              </a:extLst>
            </p:cNvPr>
            <p:cNvPicPr>
              <a:picLocks noChangeAspect="1"/>
            </p:cNvPicPr>
            <p:nvPr/>
          </p:nvPicPr>
          <p:blipFill>
            <a:blip r:embed="rId6"/>
            <a:stretch>
              <a:fillRect/>
            </a:stretch>
          </p:blipFill>
          <p:spPr>
            <a:xfrm>
              <a:off x="4390270" y="4498046"/>
              <a:ext cx="1604825" cy="1005840"/>
            </a:xfrm>
            <a:prstGeom prst="rect">
              <a:avLst/>
            </a:prstGeom>
          </p:spPr>
        </p:pic>
        <p:pic>
          <p:nvPicPr>
            <p:cNvPr id="39" name="Picture 38">
              <a:extLst>
                <a:ext uri="{FF2B5EF4-FFF2-40B4-BE49-F238E27FC236}">
                  <a16:creationId xmlns:a16="http://schemas.microsoft.com/office/drawing/2014/main" xmlns="" id="{FFAF0C35-3B6D-4BFE-A005-19535BCF976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69296" y="4346323"/>
              <a:ext cx="1097280" cy="1097280"/>
            </a:xfrm>
            <a:prstGeom prst="rect">
              <a:avLst/>
            </a:prstGeom>
          </p:spPr>
        </p:pic>
        <p:pic>
          <p:nvPicPr>
            <p:cNvPr id="40" name="Picture 39">
              <a:extLst>
                <a:ext uri="{FF2B5EF4-FFF2-40B4-BE49-F238E27FC236}">
                  <a16:creationId xmlns:a16="http://schemas.microsoft.com/office/drawing/2014/main" xmlns="" id="{DB7129AD-8551-44B0-9224-AF830A142A5D}"/>
                </a:ext>
              </a:extLst>
            </p:cNvPr>
            <p:cNvPicPr>
              <a:picLocks noChangeAspect="1"/>
            </p:cNvPicPr>
            <p:nvPr/>
          </p:nvPicPr>
          <p:blipFill rotWithShape="1">
            <a:blip r:embed="rId8"/>
            <a:srcRect t="12377"/>
            <a:stretch/>
          </p:blipFill>
          <p:spPr>
            <a:xfrm>
              <a:off x="5675402" y="5569160"/>
              <a:ext cx="1095738" cy="1097280"/>
            </a:xfrm>
            <a:prstGeom prst="rect">
              <a:avLst/>
            </a:prstGeom>
          </p:spPr>
        </p:pic>
      </p:grpSp>
      <p:pic>
        <p:nvPicPr>
          <p:cNvPr id="32" name="Picture 31">
            <a:extLst>
              <a:ext uri="{FF2B5EF4-FFF2-40B4-BE49-F238E27FC236}">
                <a16:creationId xmlns:a16="http://schemas.microsoft.com/office/drawing/2014/main" xmlns="" id="{0F25F84F-1E0A-4C15-8F87-39C2947AE15E}"/>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32316131" y="9436098"/>
            <a:ext cx="2341518" cy="1840026"/>
          </a:xfrm>
          <a:prstGeom prst="rect">
            <a:avLst/>
          </a:prstGeom>
        </p:spPr>
      </p:pic>
      <p:grpSp>
        <p:nvGrpSpPr>
          <p:cNvPr id="33" name="Group 32">
            <a:extLst>
              <a:ext uri="{FF2B5EF4-FFF2-40B4-BE49-F238E27FC236}">
                <a16:creationId xmlns:a16="http://schemas.microsoft.com/office/drawing/2014/main" xmlns="" id="{B6404683-205C-42DC-AC09-6D3CC965477D}"/>
              </a:ext>
            </a:extLst>
          </p:cNvPr>
          <p:cNvGrpSpPr/>
          <p:nvPr/>
        </p:nvGrpSpPr>
        <p:grpSpPr>
          <a:xfrm>
            <a:off x="43710961" y="8791992"/>
            <a:ext cx="3097617" cy="2945783"/>
            <a:chOff x="8190879" y="1557774"/>
            <a:chExt cx="3267434" cy="3200400"/>
          </a:xfrm>
        </p:grpSpPr>
        <p:grpSp>
          <p:nvGrpSpPr>
            <p:cNvPr id="34" name="Group 33">
              <a:extLst>
                <a:ext uri="{FF2B5EF4-FFF2-40B4-BE49-F238E27FC236}">
                  <a16:creationId xmlns:a16="http://schemas.microsoft.com/office/drawing/2014/main" xmlns="" id="{EF4A315D-F01F-4AAB-9BE0-65FD89AB9050}"/>
                </a:ext>
              </a:extLst>
            </p:cNvPr>
            <p:cNvGrpSpPr/>
            <p:nvPr/>
          </p:nvGrpSpPr>
          <p:grpSpPr>
            <a:xfrm>
              <a:off x="8190879" y="1744604"/>
              <a:ext cx="3119315" cy="2616653"/>
              <a:chOff x="8190879" y="1744604"/>
              <a:chExt cx="3119315" cy="2616653"/>
            </a:xfrm>
          </p:grpSpPr>
          <p:pic>
            <p:nvPicPr>
              <p:cNvPr id="36" name="Picture 35">
                <a:extLst>
                  <a:ext uri="{FF2B5EF4-FFF2-40B4-BE49-F238E27FC236}">
                    <a16:creationId xmlns:a16="http://schemas.microsoft.com/office/drawing/2014/main" xmlns="" id="{45384D53-A7D2-4690-A571-C8787AA8C86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24194" y="1744604"/>
                <a:ext cx="2286000" cy="1524000"/>
              </a:xfrm>
              <a:prstGeom prst="rect">
                <a:avLst/>
              </a:prstGeom>
              <a:ln>
                <a:noFill/>
              </a:ln>
              <a:effectLst>
                <a:softEdge rad="112500"/>
              </a:effectLst>
            </p:spPr>
          </p:pic>
          <p:pic>
            <p:nvPicPr>
              <p:cNvPr id="37" name="Picture 36">
                <a:extLst>
                  <a:ext uri="{FF2B5EF4-FFF2-40B4-BE49-F238E27FC236}">
                    <a16:creationId xmlns:a16="http://schemas.microsoft.com/office/drawing/2014/main" xmlns="" id="{DC4ED449-5560-4989-955F-C16550BCE93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190879" y="2841319"/>
                <a:ext cx="2286000" cy="1519938"/>
              </a:xfrm>
              <a:prstGeom prst="rect">
                <a:avLst/>
              </a:prstGeom>
              <a:ln>
                <a:noFill/>
              </a:ln>
              <a:effectLst>
                <a:softEdge rad="112500"/>
              </a:effectLst>
            </p:spPr>
          </p:pic>
        </p:grpSp>
        <p:sp>
          <p:nvSpPr>
            <p:cNvPr id="35" name="&quot;Not Allowed&quot; Symbol 34">
              <a:extLst>
                <a:ext uri="{FF2B5EF4-FFF2-40B4-BE49-F238E27FC236}">
                  <a16:creationId xmlns:a16="http://schemas.microsoft.com/office/drawing/2014/main" xmlns="" id="{C4C300F8-8DDC-4D8E-9FDE-CDA99F789F55}"/>
                </a:ext>
              </a:extLst>
            </p:cNvPr>
            <p:cNvSpPr/>
            <p:nvPr/>
          </p:nvSpPr>
          <p:spPr>
            <a:xfrm>
              <a:off x="8257913" y="1557774"/>
              <a:ext cx="3200400" cy="3200400"/>
            </a:xfrm>
            <a:prstGeom prst="noSmoking">
              <a:avLst>
                <a:gd name="adj" fmla="val 541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grpSp>
      <p:pic>
        <p:nvPicPr>
          <p:cNvPr id="6" name="Picture 6">
            <a:extLst>
              <a:ext uri="{FF2B5EF4-FFF2-40B4-BE49-F238E27FC236}">
                <a16:creationId xmlns:a16="http://schemas.microsoft.com/office/drawing/2014/main" xmlns="" id="{0E5FC948-D022-4164-B4F2-E8327637B07E}"/>
              </a:ext>
            </a:extLst>
          </p:cNvPr>
          <p:cNvPicPr>
            <a:picLocks noChangeAspect="1"/>
          </p:cNvPicPr>
          <p:nvPr/>
        </p:nvPicPr>
        <p:blipFill rotWithShape="1">
          <a:blip r:embed="rId12"/>
          <a:srcRect l="-146" t="67627" r="6565" b="-610"/>
          <a:stretch/>
        </p:blipFill>
        <p:spPr>
          <a:xfrm>
            <a:off x="32258034" y="23949192"/>
            <a:ext cx="11980724" cy="2638776"/>
          </a:xfrm>
          <a:prstGeom prst="rect">
            <a:avLst/>
          </a:prstGeom>
        </p:spPr>
      </p:pic>
      <p:sp>
        <p:nvSpPr>
          <p:cNvPr id="56" name="Rectangle 55">
            <a:extLst>
              <a:ext uri="{FF2B5EF4-FFF2-40B4-BE49-F238E27FC236}">
                <a16:creationId xmlns:a16="http://schemas.microsoft.com/office/drawing/2014/main" xmlns="" id="{50C71406-51E8-42B2-AF3E-2A5ED71EA9F8}"/>
              </a:ext>
            </a:extLst>
          </p:cNvPr>
          <p:cNvSpPr/>
          <p:nvPr/>
        </p:nvSpPr>
        <p:spPr>
          <a:xfrm>
            <a:off x="32261845" y="12880643"/>
            <a:ext cx="14814917" cy="1938992"/>
          </a:xfrm>
          <a:prstGeom prst="rect">
            <a:avLst/>
          </a:prstGeom>
        </p:spPr>
        <p:txBody>
          <a:bodyPr wrap="square"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000" dirty="0">
                <a:latin typeface="Verdana"/>
                <a:ea typeface="Verdana"/>
                <a:cs typeface="Verdana"/>
              </a:rPr>
              <a:t>When using `</a:t>
            </a:r>
            <a:r>
              <a:rPr lang="en-US" sz="3000" dirty="0" err="1">
                <a:latin typeface="Verdana"/>
                <a:ea typeface="Verdana"/>
                <a:cs typeface="Verdana"/>
              </a:rPr>
              <a:t>povertyRatio</a:t>
            </a:r>
            <a:r>
              <a:rPr lang="en-US" sz="3000" dirty="0">
                <a:latin typeface="Verdana"/>
                <a:ea typeface="Verdana"/>
                <a:cs typeface="Verdana"/>
              </a:rPr>
              <a:t>` as a measure of success in a multiple regression analysis, there was not a significant association with whether respondents used social programs, but there was a statistically significant association with the two measures of social support (p &lt; 0.05).</a:t>
            </a:r>
            <a:endParaRPr lang="en-US" sz="3000" i="1" dirty="0">
              <a:latin typeface="Verdana"/>
              <a:ea typeface="Verdana"/>
              <a:cs typeface="Verdana"/>
            </a:endParaRPr>
          </a:p>
        </p:txBody>
      </p:sp>
      <p:graphicFrame>
        <p:nvGraphicFramePr>
          <p:cNvPr id="9" name="Table 15">
            <a:extLst>
              <a:ext uri="{FF2B5EF4-FFF2-40B4-BE49-F238E27FC236}">
                <a16:creationId xmlns:a16="http://schemas.microsoft.com/office/drawing/2014/main" xmlns="" id="{8664FEE7-A6C2-4085-8EE5-BF5A5D6406ED}"/>
              </a:ext>
            </a:extLst>
          </p:cNvPr>
          <p:cNvGraphicFramePr>
            <a:graphicFrameLocks noGrp="1"/>
          </p:cNvGraphicFramePr>
          <p:nvPr>
            <p:extLst>
              <p:ext uri="{D42A27DB-BD31-4B8C-83A1-F6EECF244321}">
                <p14:modId xmlns:p14="http://schemas.microsoft.com/office/powerpoint/2010/main" val="544056712"/>
              </p:ext>
            </p:extLst>
          </p:nvPr>
        </p:nvGraphicFramePr>
        <p:xfrm>
          <a:off x="32311961" y="31801869"/>
          <a:ext cx="9102080" cy="1432560"/>
        </p:xfrm>
        <a:graphic>
          <a:graphicData uri="http://schemas.openxmlformats.org/drawingml/2006/table">
            <a:tbl>
              <a:tblPr firstRow="1" bandRow="1">
                <a:tableStyleId>{93296810-A885-4BE3-A3E7-6D5BEEA58F35}</a:tableStyleId>
              </a:tblPr>
              <a:tblGrid>
                <a:gridCol w="2275520">
                  <a:extLst>
                    <a:ext uri="{9D8B030D-6E8A-4147-A177-3AD203B41FA5}">
                      <a16:colId xmlns:a16="http://schemas.microsoft.com/office/drawing/2014/main" xmlns="" val="3457354936"/>
                    </a:ext>
                  </a:extLst>
                </a:gridCol>
                <a:gridCol w="2275520">
                  <a:extLst>
                    <a:ext uri="{9D8B030D-6E8A-4147-A177-3AD203B41FA5}">
                      <a16:colId xmlns:a16="http://schemas.microsoft.com/office/drawing/2014/main" xmlns="" val="2210616109"/>
                    </a:ext>
                  </a:extLst>
                </a:gridCol>
                <a:gridCol w="2275520">
                  <a:extLst>
                    <a:ext uri="{9D8B030D-6E8A-4147-A177-3AD203B41FA5}">
                      <a16:colId xmlns:a16="http://schemas.microsoft.com/office/drawing/2014/main" xmlns="" val="2070898782"/>
                    </a:ext>
                  </a:extLst>
                </a:gridCol>
                <a:gridCol w="2275520">
                  <a:extLst>
                    <a:ext uri="{9D8B030D-6E8A-4147-A177-3AD203B41FA5}">
                      <a16:colId xmlns:a16="http://schemas.microsoft.com/office/drawing/2014/main" xmlns="" val="4048090750"/>
                    </a:ext>
                  </a:extLst>
                </a:gridCol>
              </a:tblGrid>
              <a:tr h="370840">
                <a:tc>
                  <a:txBody>
                    <a:bodyPr/>
                    <a:lstStyle/>
                    <a:p>
                      <a:r>
                        <a:rPr lang="en-US" sz="2400" dirty="0">
                          <a:latin typeface="Verdana"/>
                        </a:rPr>
                        <a:t>`savings`</a:t>
                      </a:r>
                    </a:p>
                  </a:txBody>
                  <a:tcPr/>
                </a:tc>
                <a:tc>
                  <a:txBody>
                    <a:bodyPr/>
                    <a:lstStyle/>
                    <a:p>
                      <a:pPr algn="r"/>
                      <a:r>
                        <a:rPr lang="en-US" sz="2400" dirty="0">
                          <a:latin typeface="Verdana"/>
                        </a:rPr>
                        <a:t>Count</a:t>
                      </a:r>
                    </a:p>
                  </a:txBody>
                  <a:tcPr/>
                </a:tc>
                <a:tc>
                  <a:txBody>
                    <a:bodyPr/>
                    <a:lstStyle/>
                    <a:p>
                      <a:pPr algn="r"/>
                      <a:r>
                        <a:rPr lang="en-US" sz="2400" dirty="0">
                          <a:latin typeface="Verdana"/>
                        </a:rPr>
                        <a:t>Mean</a:t>
                      </a:r>
                    </a:p>
                  </a:txBody>
                  <a:tcPr/>
                </a:tc>
                <a:tc>
                  <a:txBody>
                    <a:bodyPr/>
                    <a:lstStyle/>
                    <a:p>
                      <a:pPr algn="r"/>
                      <a:r>
                        <a:rPr lang="en-US" sz="2400" dirty="0">
                          <a:latin typeface="Verdana"/>
                        </a:rPr>
                        <a:t>SD</a:t>
                      </a:r>
                    </a:p>
                  </a:txBody>
                  <a:tcPr/>
                </a:tc>
                <a:extLst>
                  <a:ext uri="{0D108BD9-81ED-4DB2-BD59-A6C34878D82A}">
                    <a16:rowId xmlns:a16="http://schemas.microsoft.com/office/drawing/2014/main" xmlns="" val="2426429898"/>
                  </a:ext>
                </a:extLst>
              </a:tr>
              <a:tr h="370840">
                <a:tc>
                  <a:txBody>
                    <a:bodyPr/>
                    <a:lstStyle/>
                    <a:p>
                      <a:r>
                        <a:rPr lang="en-US" sz="2400" dirty="0">
                          <a:latin typeface="Verdana"/>
                        </a:rPr>
                        <a:t>1 - yes</a:t>
                      </a:r>
                    </a:p>
                  </a:txBody>
                  <a:tcPr/>
                </a:tc>
                <a:tc>
                  <a:txBody>
                    <a:bodyPr/>
                    <a:lstStyle/>
                    <a:p>
                      <a:pPr algn="r"/>
                      <a:r>
                        <a:rPr lang="en-US" sz="2400" dirty="0">
                          <a:latin typeface="Verdana"/>
                        </a:rPr>
                        <a:t>15</a:t>
                      </a:r>
                    </a:p>
                  </a:txBody>
                  <a:tcPr/>
                </a:tc>
                <a:tc>
                  <a:txBody>
                    <a:bodyPr/>
                    <a:lstStyle/>
                    <a:p>
                      <a:pPr algn="r"/>
                      <a:r>
                        <a:rPr lang="en-US" sz="2400" dirty="0">
                          <a:latin typeface="Verdana"/>
                        </a:rPr>
                        <a:t>4.18</a:t>
                      </a:r>
                    </a:p>
                  </a:txBody>
                  <a:tcPr/>
                </a:tc>
                <a:tc>
                  <a:txBody>
                    <a:bodyPr/>
                    <a:lstStyle/>
                    <a:p>
                      <a:pPr algn="r"/>
                      <a:r>
                        <a:rPr lang="en-US" sz="2400" dirty="0">
                          <a:latin typeface="Verdana"/>
                        </a:rPr>
                        <a:t>0.551</a:t>
                      </a:r>
                    </a:p>
                  </a:txBody>
                  <a:tcPr/>
                </a:tc>
                <a:extLst>
                  <a:ext uri="{0D108BD9-81ED-4DB2-BD59-A6C34878D82A}">
                    <a16:rowId xmlns:a16="http://schemas.microsoft.com/office/drawing/2014/main" xmlns="" val="3057801190"/>
                  </a:ext>
                </a:extLst>
              </a:tr>
              <a:tr h="370840">
                <a:tc>
                  <a:txBody>
                    <a:bodyPr/>
                    <a:lstStyle/>
                    <a:p>
                      <a:r>
                        <a:rPr lang="en-US" sz="2400" dirty="0">
                          <a:latin typeface="Verdana"/>
                        </a:rPr>
                        <a:t>0 - no</a:t>
                      </a:r>
                    </a:p>
                  </a:txBody>
                  <a:tcPr/>
                </a:tc>
                <a:tc>
                  <a:txBody>
                    <a:bodyPr/>
                    <a:lstStyle/>
                    <a:p>
                      <a:pPr algn="r"/>
                      <a:r>
                        <a:rPr lang="en-US" sz="2400" dirty="0">
                          <a:latin typeface="Verdana"/>
                        </a:rPr>
                        <a:t>39</a:t>
                      </a:r>
                    </a:p>
                  </a:txBody>
                  <a:tcPr/>
                </a:tc>
                <a:tc>
                  <a:txBody>
                    <a:bodyPr/>
                    <a:lstStyle/>
                    <a:p>
                      <a:pPr algn="r"/>
                      <a:r>
                        <a:rPr lang="en-US" sz="2400" dirty="0">
                          <a:latin typeface="Verdana"/>
                        </a:rPr>
                        <a:t>3.52</a:t>
                      </a:r>
                    </a:p>
                  </a:txBody>
                  <a:tcPr/>
                </a:tc>
                <a:tc>
                  <a:txBody>
                    <a:bodyPr/>
                    <a:lstStyle/>
                    <a:p>
                      <a:pPr algn="r"/>
                      <a:r>
                        <a:rPr lang="en-US" sz="2800" dirty="0">
                          <a:latin typeface="Verdana"/>
                        </a:rPr>
                        <a:t>0.625</a:t>
                      </a:r>
                    </a:p>
                  </a:txBody>
                  <a:tcPr/>
                </a:tc>
                <a:extLst>
                  <a:ext uri="{0D108BD9-81ED-4DB2-BD59-A6C34878D82A}">
                    <a16:rowId xmlns:a16="http://schemas.microsoft.com/office/drawing/2014/main" xmlns="" val="990455752"/>
                  </a:ext>
                </a:extLst>
              </a:tr>
            </a:tbl>
          </a:graphicData>
        </a:graphic>
      </p:graphicFrame>
      <p:graphicFrame>
        <p:nvGraphicFramePr>
          <p:cNvPr id="57" name="Table 15">
            <a:extLst>
              <a:ext uri="{FF2B5EF4-FFF2-40B4-BE49-F238E27FC236}">
                <a16:creationId xmlns:a16="http://schemas.microsoft.com/office/drawing/2014/main" xmlns="" id="{8B4CE8E3-266D-442D-83A3-89E856E61A67}"/>
              </a:ext>
            </a:extLst>
          </p:cNvPr>
          <p:cNvGraphicFramePr>
            <a:graphicFrameLocks noGrp="1"/>
          </p:cNvGraphicFramePr>
          <p:nvPr>
            <p:extLst>
              <p:ext uri="{D42A27DB-BD31-4B8C-83A1-F6EECF244321}">
                <p14:modId xmlns:p14="http://schemas.microsoft.com/office/powerpoint/2010/main" val="275755669"/>
              </p:ext>
            </p:extLst>
          </p:nvPr>
        </p:nvGraphicFramePr>
        <p:xfrm>
          <a:off x="32311961" y="33673801"/>
          <a:ext cx="14950030" cy="1371600"/>
        </p:xfrm>
        <a:graphic>
          <a:graphicData uri="http://schemas.openxmlformats.org/drawingml/2006/table">
            <a:tbl>
              <a:tblPr firstRow="1" bandRow="1">
                <a:tableStyleId>{93296810-A885-4BE3-A3E7-6D5BEEA58F35}</a:tableStyleId>
              </a:tblPr>
              <a:tblGrid>
                <a:gridCol w="2286000">
                  <a:extLst>
                    <a:ext uri="{9D8B030D-6E8A-4147-A177-3AD203B41FA5}">
                      <a16:colId xmlns:a16="http://schemas.microsoft.com/office/drawing/2014/main" xmlns="" val="3457354936"/>
                    </a:ext>
                  </a:extLst>
                </a:gridCol>
                <a:gridCol w="2228850">
                  <a:extLst>
                    <a:ext uri="{9D8B030D-6E8A-4147-A177-3AD203B41FA5}">
                      <a16:colId xmlns:a16="http://schemas.microsoft.com/office/drawing/2014/main" xmlns="" val="2210616109"/>
                    </a:ext>
                  </a:extLst>
                </a:gridCol>
                <a:gridCol w="2305049">
                  <a:extLst>
                    <a:ext uri="{9D8B030D-6E8A-4147-A177-3AD203B41FA5}">
                      <a16:colId xmlns:a16="http://schemas.microsoft.com/office/drawing/2014/main" xmlns="" val="2070898782"/>
                    </a:ext>
                  </a:extLst>
                </a:gridCol>
                <a:gridCol w="2266950">
                  <a:extLst>
                    <a:ext uri="{9D8B030D-6E8A-4147-A177-3AD203B41FA5}">
                      <a16:colId xmlns:a16="http://schemas.microsoft.com/office/drawing/2014/main" xmlns="" val="4048090750"/>
                    </a:ext>
                  </a:extLst>
                </a:gridCol>
                <a:gridCol w="2266945">
                  <a:extLst>
                    <a:ext uri="{9D8B030D-6E8A-4147-A177-3AD203B41FA5}">
                      <a16:colId xmlns:a16="http://schemas.microsoft.com/office/drawing/2014/main" xmlns="" val="949999256"/>
                    </a:ext>
                  </a:extLst>
                </a:gridCol>
                <a:gridCol w="2209800">
                  <a:extLst>
                    <a:ext uri="{9D8B030D-6E8A-4147-A177-3AD203B41FA5}">
                      <a16:colId xmlns:a16="http://schemas.microsoft.com/office/drawing/2014/main" xmlns="" val="8031071"/>
                    </a:ext>
                  </a:extLst>
                </a:gridCol>
                <a:gridCol w="1386436">
                  <a:extLst>
                    <a:ext uri="{9D8B030D-6E8A-4147-A177-3AD203B41FA5}">
                      <a16:colId xmlns:a16="http://schemas.microsoft.com/office/drawing/2014/main" xmlns="" val="3020459720"/>
                    </a:ext>
                  </a:extLst>
                </a:gridCol>
              </a:tblGrid>
              <a:tr h="370840">
                <a:tc>
                  <a:txBody>
                    <a:bodyPr/>
                    <a:lstStyle/>
                    <a:p>
                      <a:r>
                        <a:rPr lang="en-US" sz="2400" dirty="0">
                          <a:latin typeface="Verdana"/>
                        </a:rPr>
                        <a:t>`savings`</a:t>
                      </a:r>
                    </a:p>
                  </a:txBody>
                  <a:tcPr/>
                </a:tc>
                <a:tc>
                  <a:txBody>
                    <a:bodyPr/>
                    <a:lstStyle/>
                    <a:p>
                      <a:pPr algn="r"/>
                      <a:r>
                        <a:rPr lang="en-US" sz="2400" dirty="0">
                          <a:latin typeface="Verdana"/>
                        </a:rPr>
                        <a:t>DF</a:t>
                      </a:r>
                    </a:p>
                  </a:txBody>
                  <a:tcPr/>
                </a:tc>
                <a:tc>
                  <a:txBody>
                    <a:bodyPr/>
                    <a:lstStyle/>
                    <a:p>
                      <a:pPr algn="r"/>
                      <a:r>
                        <a:rPr lang="en-US" sz="2400" dirty="0">
                          <a:latin typeface="Verdana"/>
                        </a:rPr>
                        <a:t>Sum </a:t>
                      </a:r>
                      <a:r>
                        <a:rPr lang="en-US" sz="2400" dirty="0" err="1">
                          <a:latin typeface="Verdana"/>
                        </a:rPr>
                        <a:t>Sq</a:t>
                      </a:r>
                    </a:p>
                  </a:txBody>
                  <a:tcPr/>
                </a:tc>
                <a:tc>
                  <a:txBody>
                    <a:bodyPr/>
                    <a:lstStyle/>
                    <a:p>
                      <a:pPr algn="r"/>
                      <a:r>
                        <a:rPr lang="en-US" sz="2400" dirty="0">
                          <a:latin typeface="Verdana"/>
                        </a:rPr>
                        <a:t>Mean </a:t>
                      </a:r>
                      <a:r>
                        <a:rPr lang="en-US" sz="2400" dirty="0" err="1">
                          <a:latin typeface="Verdana"/>
                        </a:rPr>
                        <a:t>Sq</a:t>
                      </a:r>
                    </a:p>
                  </a:txBody>
                  <a:tcPr/>
                </a:tc>
                <a:tc>
                  <a:txBody>
                    <a:bodyPr/>
                    <a:lstStyle/>
                    <a:p>
                      <a:pPr lvl="0" algn="r">
                        <a:buNone/>
                      </a:pPr>
                      <a:r>
                        <a:rPr lang="en-US" sz="2400" dirty="0">
                          <a:latin typeface="Verdana"/>
                        </a:rPr>
                        <a:t>F-value</a:t>
                      </a:r>
                    </a:p>
                  </a:txBody>
                  <a:tcPr/>
                </a:tc>
                <a:tc>
                  <a:txBody>
                    <a:bodyPr/>
                    <a:lstStyle/>
                    <a:p>
                      <a:pPr lvl="0" algn="r">
                        <a:buNone/>
                      </a:pPr>
                      <a:r>
                        <a:rPr lang="en-US" sz="2400" dirty="0">
                          <a:latin typeface="Verdana"/>
                        </a:rPr>
                        <a:t>P-value</a:t>
                      </a:r>
                    </a:p>
                  </a:txBody>
                  <a:tcPr/>
                </a:tc>
                <a:tc>
                  <a:txBody>
                    <a:bodyPr/>
                    <a:lstStyle/>
                    <a:p>
                      <a:pPr lvl="0" algn="l">
                        <a:buNone/>
                      </a:pPr>
                      <a:r>
                        <a:rPr lang="en-US" sz="2400" dirty="0">
                          <a:latin typeface="Verdana"/>
                        </a:rPr>
                        <a:t>sig</a:t>
                      </a:r>
                    </a:p>
                  </a:txBody>
                  <a:tcPr/>
                </a:tc>
                <a:extLst>
                  <a:ext uri="{0D108BD9-81ED-4DB2-BD59-A6C34878D82A}">
                    <a16:rowId xmlns:a16="http://schemas.microsoft.com/office/drawing/2014/main" xmlns="" val="2426429898"/>
                  </a:ext>
                </a:extLst>
              </a:tr>
              <a:tr h="370840">
                <a:tc>
                  <a:txBody>
                    <a:bodyPr/>
                    <a:lstStyle/>
                    <a:p>
                      <a:r>
                        <a:rPr lang="en-US" sz="2400" dirty="0">
                          <a:latin typeface="Verdana"/>
                        </a:rPr>
                        <a:t>`savings`</a:t>
                      </a:r>
                    </a:p>
                  </a:txBody>
                  <a:tcPr/>
                </a:tc>
                <a:tc>
                  <a:txBody>
                    <a:bodyPr/>
                    <a:lstStyle/>
                    <a:p>
                      <a:pPr algn="r"/>
                      <a:r>
                        <a:rPr lang="en-US" sz="2400" dirty="0">
                          <a:latin typeface="Verdana"/>
                        </a:rPr>
                        <a:t>1</a:t>
                      </a:r>
                    </a:p>
                  </a:txBody>
                  <a:tcPr/>
                </a:tc>
                <a:tc>
                  <a:txBody>
                    <a:bodyPr/>
                    <a:lstStyle/>
                    <a:p>
                      <a:pPr algn="r"/>
                      <a:r>
                        <a:rPr lang="en-US" sz="2400" dirty="0">
                          <a:latin typeface="Verdana"/>
                        </a:rPr>
                        <a:t>4.528</a:t>
                      </a:r>
                    </a:p>
                  </a:txBody>
                  <a:tcPr/>
                </a:tc>
                <a:tc>
                  <a:txBody>
                    <a:bodyPr/>
                    <a:lstStyle/>
                    <a:p>
                      <a:pPr algn="r"/>
                      <a:r>
                        <a:rPr lang="en-US" sz="2400" dirty="0">
                          <a:latin typeface="Verdana"/>
                        </a:rPr>
                        <a:t>4.528</a:t>
                      </a:r>
                    </a:p>
                  </a:txBody>
                  <a:tcPr/>
                </a:tc>
                <a:tc>
                  <a:txBody>
                    <a:bodyPr/>
                    <a:lstStyle/>
                    <a:p>
                      <a:pPr lvl="0" algn="r">
                        <a:buNone/>
                      </a:pPr>
                      <a:r>
                        <a:rPr lang="en-US" sz="2400" dirty="0">
                          <a:latin typeface="Verdana"/>
                        </a:rPr>
                        <a:t>12.37</a:t>
                      </a:r>
                    </a:p>
                  </a:txBody>
                  <a:tcPr/>
                </a:tc>
                <a:tc>
                  <a:txBody>
                    <a:bodyPr/>
                    <a:lstStyle/>
                    <a:p>
                      <a:pPr lvl="0" algn="r">
                        <a:buNone/>
                      </a:pPr>
                      <a:r>
                        <a:rPr lang="en-US" sz="2400" dirty="0">
                          <a:latin typeface="Verdana"/>
                        </a:rPr>
                        <a:t>0.000938</a:t>
                      </a:r>
                    </a:p>
                  </a:txBody>
                  <a:tcPr/>
                </a:tc>
                <a:tc>
                  <a:txBody>
                    <a:bodyPr/>
                    <a:lstStyle/>
                    <a:p>
                      <a:pPr lvl="0" algn="l">
                        <a:buNone/>
                      </a:pPr>
                      <a:r>
                        <a:rPr lang="en-US" sz="2400" dirty="0">
                          <a:latin typeface="Verdana"/>
                        </a:rPr>
                        <a:t>***</a:t>
                      </a:r>
                    </a:p>
                  </a:txBody>
                  <a:tcPr/>
                </a:tc>
                <a:extLst>
                  <a:ext uri="{0D108BD9-81ED-4DB2-BD59-A6C34878D82A}">
                    <a16:rowId xmlns:a16="http://schemas.microsoft.com/office/drawing/2014/main" xmlns="" val="3057801190"/>
                  </a:ext>
                </a:extLst>
              </a:tr>
              <a:tr h="370840">
                <a:tc>
                  <a:txBody>
                    <a:bodyPr/>
                    <a:lstStyle/>
                    <a:p>
                      <a:r>
                        <a:rPr lang="en-US" sz="2400" dirty="0">
                          <a:latin typeface="Verdana"/>
                        </a:rPr>
                        <a:t>residuals</a:t>
                      </a:r>
                    </a:p>
                  </a:txBody>
                  <a:tcPr/>
                </a:tc>
                <a:tc>
                  <a:txBody>
                    <a:bodyPr/>
                    <a:lstStyle/>
                    <a:p>
                      <a:pPr algn="r"/>
                      <a:r>
                        <a:rPr lang="en-US" sz="2400" dirty="0">
                          <a:latin typeface="Verdana"/>
                        </a:rPr>
                        <a:t>50</a:t>
                      </a:r>
                    </a:p>
                  </a:txBody>
                  <a:tcPr/>
                </a:tc>
                <a:tc>
                  <a:txBody>
                    <a:bodyPr/>
                    <a:lstStyle/>
                    <a:p>
                      <a:pPr algn="r"/>
                      <a:r>
                        <a:rPr lang="en-US" sz="2400" dirty="0">
                          <a:latin typeface="Verdana"/>
                        </a:rPr>
                        <a:t>18.301</a:t>
                      </a:r>
                    </a:p>
                  </a:txBody>
                  <a:tcPr/>
                </a:tc>
                <a:tc>
                  <a:txBody>
                    <a:bodyPr/>
                    <a:lstStyle/>
                    <a:p>
                      <a:pPr algn="r"/>
                      <a:r>
                        <a:rPr lang="en-US" sz="2400" dirty="0">
                          <a:latin typeface="Verdana"/>
                        </a:rPr>
                        <a:t>0.366</a:t>
                      </a:r>
                    </a:p>
                  </a:txBody>
                  <a:tcPr/>
                </a:tc>
                <a:tc>
                  <a:txBody>
                    <a:bodyPr/>
                    <a:lstStyle/>
                    <a:p>
                      <a:pPr lvl="0" algn="r">
                        <a:buNone/>
                      </a:pPr>
                      <a:endParaRPr lang="en-US" sz="2400" dirty="0">
                        <a:latin typeface="Verdana"/>
                      </a:endParaRPr>
                    </a:p>
                  </a:txBody>
                  <a:tcPr/>
                </a:tc>
                <a:tc>
                  <a:txBody>
                    <a:bodyPr/>
                    <a:lstStyle/>
                    <a:p>
                      <a:pPr lvl="0" algn="r">
                        <a:buNone/>
                      </a:pPr>
                      <a:endParaRPr lang="en-US" sz="2400" dirty="0">
                        <a:latin typeface="Verdana"/>
                      </a:endParaRPr>
                    </a:p>
                  </a:txBody>
                  <a:tcPr/>
                </a:tc>
                <a:tc>
                  <a:txBody>
                    <a:bodyPr/>
                    <a:lstStyle/>
                    <a:p>
                      <a:pPr lvl="0" algn="l">
                        <a:buNone/>
                      </a:pPr>
                      <a:endParaRPr lang="en-US" sz="2400" dirty="0">
                        <a:latin typeface="Verdana"/>
                      </a:endParaRPr>
                    </a:p>
                  </a:txBody>
                  <a:tcPr/>
                </a:tc>
                <a:extLst>
                  <a:ext uri="{0D108BD9-81ED-4DB2-BD59-A6C34878D82A}">
                    <a16:rowId xmlns:a16="http://schemas.microsoft.com/office/drawing/2014/main" xmlns="" val="990455752"/>
                  </a:ext>
                </a:extLst>
              </a:tr>
            </a:tbl>
          </a:graphicData>
        </a:graphic>
      </p:graphicFrame>
      <p:sp>
        <p:nvSpPr>
          <p:cNvPr id="20" name="TextBox 19">
            <a:extLst>
              <a:ext uri="{FF2B5EF4-FFF2-40B4-BE49-F238E27FC236}">
                <a16:creationId xmlns:a16="http://schemas.microsoft.com/office/drawing/2014/main" xmlns="" id="{FC05FC3F-808F-43EB-B6F3-999EF9A159B9}"/>
              </a:ext>
            </a:extLst>
          </p:cNvPr>
          <p:cNvSpPr txBox="1"/>
          <p:nvPr/>
        </p:nvSpPr>
        <p:spPr>
          <a:xfrm>
            <a:off x="32375523" y="35423707"/>
            <a:ext cx="1482164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Verdana"/>
                <a:ea typeface="Verdana"/>
                <a:cs typeface="Verdana"/>
              </a:rPr>
              <a:t>Significance codes   *** 0.001   ** 0.01   * 0.05   ~ 0.10</a:t>
            </a:r>
          </a:p>
          <a:p>
            <a:r>
              <a:rPr lang="en-US" sz="2400" dirty="0">
                <a:latin typeface="Verdana"/>
                <a:ea typeface="Verdana"/>
                <a:cs typeface="Verdana"/>
              </a:rPr>
              <a:t>6 observations deleted due to missingness</a:t>
            </a:r>
          </a:p>
        </p:txBody>
      </p:sp>
      <p:sp>
        <p:nvSpPr>
          <p:cNvPr id="58" name="Rectangle 57">
            <a:extLst>
              <a:ext uri="{FF2B5EF4-FFF2-40B4-BE49-F238E27FC236}">
                <a16:creationId xmlns:a16="http://schemas.microsoft.com/office/drawing/2014/main" xmlns="" id="{3FFBFFD3-86E5-4B0F-9B3D-47B29190A23C}"/>
              </a:ext>
            </a:extLst>
          </p:cNvPr>
          <p:cNvSpPr/>
          <p:nvPr/>
        </p:nvSpPr>
        <p:spPr>
          <a:xfrm>
            <a:off x="32166669" y="29528240"/>
            <a:ext cx="14722571" cy="1938992"/>
          </a:xfrm>
          <a:prstGeom prst="rect">
            <a:avLst/>
          </a:prstGeom>
        </p:spPr>
        <p:txBody>
          <a:bodyPr wrap="square"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000" dirty="0">
                <a:latin typeface="Verdana"/>
                <a:ea typeface="Verdana"/>
                <a:cs typeface="Verdana"/>
              </a:rPr>
              <a:t>Using savings to cover at least three (3) months of expenses as success, there was a statistically significant difference between the grit level of those who did have savings compared to those that didn't (F = 12.37, </a:t>
            </a:r>
            <a:r>
              <a:rPr lang="en-US" dirty="0"/>
              <a:t/>
            </a:r>
            <a:br>
              <a:rPr lang="en-US" dirty="0"/>
            </a:br>
            <a:r>
              <a:rPr lang="en-US" sz="3000" dirty="0">
                <a:latin typeface="Verdana"/>
                <a:ea typeface="Verdana"/>
                <a:cs typeface="Verdana"/>
              </a:rPr>
              <a:t>p &lt; 0.001).</a:t>
            </a:r>
            <a:endParaRPr lang="en-US" sz="3000" i="1" dirty="0">
              <a:latin typeface="Verdana"/>
              <a:ea typeface="Verdana"/>
              <a:cs typeface="Verdana"/>
            </a:endParaRPr>
          </a:p>
        </p:txBody>
      </p:sp>
      <p:sp>
        <p:nvSpPr>
          <p:cNvPr id="41" name="Rectangle 40">
            <a:extLst>
              <a:ext uri="{FF2B5EF4-FFF2-40B4-BE49-F238E27FC236}">
                <a16:creationId xmlns:a16="http://schemas.microsoft.com/office/drawing/2014/main" xmlns="" id="{4DAB0759-6138-409E-9546-DFE6B05A3934}"/>
              </a:ext>
            </a:extLst>
          </p:cNvPr>
          <p:cNvSpPr/>
          <p:nvPr/>
        </p:nvSpPr>
        <p:spPr>
          <a:xfrm>
            <a:off x="23195940" y="29794862"/>
            <a:ext cx="9464259" cy="553998"/>
          </a:xfrm>
          <a:prstGeom prst="rect">
            <a:avLst/>
          </a:prstGeom>
        </p:spPr>
        <p:txBody>
          <a:bodyPr wrap="square" anchor="t">
            <a:spAutoFit/>
          </a:bodyPr>
          <a:lstStyle/>
          <a:p>
            <a:pPr>
              <a:spcAft>
                <a:spcPts val="1200"/>
              </a:spcAft>
            </a:pPr>
            <a:endParaRPr lang="en-US" sz="3000" dirty="0">
              <a:latin typeface="Verdana"/>
              <a:ea typeface="Verdana"/>
              <a:cs typeface="Verdana"/>
            </a:endParaRPr>
          </a:p>
        </p:txBody>
      </p:sp>
      <p:sp>
        <p:nvSpPr>
          <p:cNvPr id="4" name="Speech Bubble: Rectangle with Corners Rounded 3">
            <a:extLst>
              <a:ext uri="{FF2B5EF4-FFF2-40B4-BE49-F238E27FC236}">
                <a16:creationId xmlns:a16="http://schemas.microsoft.com/office/drawing/2014/main" xmlns="" id="{6DB85BBD-74AB-48B0-A396-6DB1842F4D95}"/>
              </a:ext>
            </a:extLst>
          </p:cNvPr>
          <p:cNvSpPr/>
          <p:nvPr/>
        </p:nvSpPr>
        <p:spPr>
          <a:xfrm>
            <a:off x="22641187" y="29150482"/>
            <a:ext cx="9046504" cy="6221690"/>
          </a:xfrm>
          <a:prstGeom prst="wedgeRoundRectCallou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spcAft>
                <a:spcPts val="1200"/>
              </a:spcAft>
              <a:buFont typeface="Wingdings,Sans-Serif"/>
              <a:buChar char="Ø"/>
            </a:pPr>
            <a:endParaRPr lang="en-US" dirty="0">
              <a:ea typeface="+mn-lt"/>
              <a:cs typeface="+mn-lt"/>
            </a:endParaRPr>
          </a:p>
          <a:p>
            <a:pPr>
              <a:spcAft>
                <a:spcPts val="1200"/>
              </a:spcAft>
            </a:pPr>
            <a:r>
              <a:rPr lang="en-US" sz="3600" b="1" dirty="0">
                <a:latin typeface="Verdana"/>
                <a:ea typeface="Verdana"/>
              </a:rPr>
              <a:t>How interactions with the criminal justice system affected respondent reintegration:</a:t>
            </a:r>
            <a:endParaRPr lang="en-US" sz="3600" b="1" dirty="0">
              <a:ea typeface="+mn-lt"/>
              <a:cs typeface="+mn-lt"/>
            </a:endParaRPr>
          </a:p>
          <a:p>
            <a:pPr marL="914400" lvl="1" indent="-457200">
              <a:spcAft>
                <a:spcPts val="600"/>
              </a:spcAft>
              <a:buFont typeface="Arial,Sans-Serif"/>
              <a:buChar char="•"/>
            </a:pPr>
            <a:r>
              <a:rPr lang="en-US" dirty="0">
                <a:latin typeface="Verdana"/>
                <a:ea typeface="Verdana"/>
              </a:rPr>
              <a:t>Positive = 8 (13%) </a:t>
            </a:r>
            <a:endParaRPr lang="en-US" dirty="0">
              <a:latin typeface="Verdana"/>
              <a:ea typeface="Verdana"/>
              <a:cs typeface="+mn-lt"/>
            </a:endParaRPr>
          </a:p>
          <a:p>
            <a:pPr marL="914400" lvl="1" indent="-457200">
              <a:spcAft>
                <a:spcPts val="600"/>
              </a:spcAft>
              <a:buFont typeface="Arial,Sans-Serif"/>
              <a:buChar char="•"/>
            </a:pPr>
            <a:r>
              <a:rPr lang="en-US" dirty="0">
                <a:latin typeface="Verdana"/>
                <a:ea typeface="Verdana"/>
              </a:rPr>
              <a:t>Negative = 16 (27%) responded with negative interactions</a:t>
            </a:r>
            <a:endParaRPr lang="en-US" dirty="0">
              <a:ea typeface="+mn-lt"/>
              <a:cs typeface="+mn-lt"/>
            </a:endParaRPr>
          </a:p>
          <a:p>
            <a:pPr marL="914400" lvl="1" indent="-457200">
              <a:spcAft>
                <a:spcPts val="600"/>
              </a:spcAft>
              <a:buFont typeface="Arial,Sans-Serif"/>
              <a:buChar char="•"/>
            </a:pPr>
            <a:r>
              <a:rPr lang="en-US" dirty="0">
                <a:latin typeface="Verdana"/>
                <a:ea typeface="Verdana"/>
              </a:rPr>
              <a:t>Neutral or no impact = 15 (25%) </a:t>
            </a:r>
            <a:endParaRPr lang="en-US">
              <a:latin typeface="Verdana"/>
              <a:ea typeface="Verdana"/>
              <a:cs typeface="+mn-lt"/>
            </a:endParaRPr>
          </a:p>
          <a:p>
            <a:pPr marL="914400" lvl="1" indent="-457200">
              <a:spcAft>
                <a:spcPts val="600"/>
              </a:spcAft>
              <a:buFont typeface="Arial,Sans-Serif"/>
              <a:buChar char="•"/>
            </a:pPr>
            <a:r>
              <a:rPr lang="en-US" dirty="0">
                <a:latin typeface="Verdana"/>
                <a:ea typeface="Verdana"/>
              </a:rPr>
              <a:t>Unclear or no response = 21 (35%) </a:t>
            </a:r>
            <a:endParaRPr lang="en-US" dirty="0">
              <a:latin typeface="Verdana"/>
              <a:ea typeface="Verdana"/>
              <a:cs typeface="+mn-lt"/>
            </a:endParaRPr>
          </a:p>
          <a:p>
            <a:pPr algn="ctr"/>
            <a:endParaRPr lang="en-US" dirty="0">
              <a:cs typeface="Times New Roman"/>
            </a:endParaRPr>
          </a:p>
        </p:txBody>
      </p:sp>
      <p:pic>
        <p:nvPicPr>
          <p:cNvPr id="42" name="Picture 6">
            <a:extLst>
              <a:ext uri="{FF2B5EF4-FFF2-40B4-BE49-F238E27FC236}">
                <a16:creationId xmlns:a16="http://schemas.microsoft.com/office/drawing/2014/main" xmlns="" id="{359FF56A-A568-4029-8A46-359F5E3AABFF}"/>
              </a:ext>
            </a:extLst>
          </p:cNvPr>
          <p:cNvPicPr>
            <a:picLocks noChangeAspect="1"/>
          </p:cNvPicPr>
          <p:nvPr/>
        </p:nvPicPr>
        <p:blipFill rotWithShape="1">
          <a:blip r:embed="rId12"/>
          <a:srcRect l="-957" r="40404" b="32727"/>
          <a:stretch/>
        </p:blipFill>
        <p:spPr>
          <a:xfrm>
            <a:off x="32053004" y="15188167"/>
            <a:ext cx="14193197" cy="8878657"/>
          </a:xfrm>
          <a:prstGeom prst="rect">
            <a:avLst/>
          </a:prstGeom>
        </p:spPr>
      </p:pic>
      <p:sp>
        <p:nvSpPr>
          <p:cNvPr id="44" name="Text Box 6">
            <a:extLst>
              <a:ext uri="{FF2B5EF4-FFF2-40B4-BE49-F238E27FC236}">
                <a16:creationId xmlns:a16="http://schemas.microsoft.com/office/drawing/2014/main" xmlns="" id="{4CD678F4-67B3-4B74-8B2E-5C5D91A79820}"/>
              </a:ext>
            </a:extLst>
          </p:cNvPr>
          <p:cNvSpPr txBox="1">
            <a:spLocks noChangeArrowheads="1"/>
          </p:cNvSpPr>
          <p:nvPr/>
        </p:nvSpPr>
        <p:spPr bwMode="auto">
          <a:xfrm rot="-10800000" flipV="1">
            <a:off x="87824" y="37151089"/>
            <a:ext cx="47442152" cy="1292662"/>
          </a:xfrm>
          <a:prstGeom prst="rect">
            <a:avLst/>
          </a:prstGeom>
          <a:noFill/>
          <a:ln>
            <a:noFill/>
          </a:ln>
          <a:effectLst/>
          <a:extLst>
            <a:ext uri="{909E8E84-426E-40DD-AFC4-6F175D3DCCD1}">
              <a14:hiddenFill xmlns:a14="http://schemas.microsoft.com/office/drawing/2010/main">
                <a:solidFill>
                  <a:schemeClr val="accent2">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spAutoFit/>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pPr algn="ctr" eaLnBrk="1" hangingPunct="1"/>
            <a:r>
              <a:rPr lang="en-US" sz="3000" baseline="30000" dirty="0" err="1">
                <a:solidFill>
                  <a:srgbClr val="0033CC"/>
                </a:solidFill>
                <a:latin typeface="Verdana"/>
                <a:ea typeface="Verdana"/>
                <a:cs typeface="Verdana"/>
              </a:rPr>
              <a:t>i</a:t>
            </a:r>
            <a:r>
              <a:rPr lang="en-US" sz="3000" baseline="30000" dirty="0" smtClean="0">
                <a:solidFill>
                  <a:srgbClr val="0033CC"/>
                </a:solidFill>
                <a:latin typeface="Verdana"/>
                <a:ea typeface="Verdana"/>
                <a:cs typeface="Verdana"/>
              </a:rPr>
              <a:t> </a:t>
            </a:r>
            <a:r>
              <a:rPr lang="en-US" altLang="en-US" sz="3000" dirty="0" smtClean="0">
                <a:solidFill>
                  <a:srgbClr val="0033CC"/>
                </a:solidFill>
                <a:latin typeface="Verdana"/>
                <a:ea typeface="Verdana"/>
                <a:cs typeface="Verdana"/>
              </a:rPr>
              <a:t>James (2015) </a:t>
            </a:r>
            <a:r>
              <a:rPr lang="en-US" altLang="en-US" sz="3000" baseline="30000" dirty="0" smtClean="0">
                <a:solidFill>
                  <a:srgbClr val="0033CC"/>
                </a:solidFill>
                <a:latin typeface="Verdana"/>
                <a:ea typeface="Verdana"/>
                <a:cs typeface="Verdana"/>
              </a:rPr>
              <a:t>ii</a:t>
            </a:r>
            <a:r>
              <a:rPr lang="en-US" altLang="en-US" sz="3000" dirty="0" smtClean="0">
                <a:solidFill>
                  <a:srgbClr val="0033CC"/>
                </a:solidFill>
                <a:latin typeface="Verdana"/>
                <a:ea typeface="Verdana"/>
                <a:cs typeface="Verdana"/>
              </a:rPr>
              <a:t> Beck (2006) </a:t>
            </a:r>
            <a:r>
              <a:rPr lang="en-US" altLang="en-US" sz="3000" baseline="30000" dirty="0" smtClean="0">
                <a:solidFill>
                  <a:srgbClr val="0033CC"/>
                </a:solidFill>
                <a:latin typeface="Verdana"/>
                <a:ea typeface="Verdana"/>
                <a:cs typeface="Verdana"/>
              </a:rPr>
              <a:t>iii</a:t>
            </a:r>
            <a:r>
              <a:rPr lang="en-US" altLang="en-US" sz="3000" dirty="0">
                <a:solidFill>
                  <a:srgbClr val="0033CC"/>
                </a:solidFill>
                <a:latin typeface="Verdana"/>
                <a:ea typeface="Verdana"/>
                <a:cs typeface="Verdana"/>
              </a:rPr>
              <a:t> </a:t>
            </a:r>
            <a:r>
              <a:rPr lang="en-US" altLang="en-US" sz="3000" dirty="0" err="1" smtClean="0">
                <a:solidFill>
                  <a:srgbClr val="0033CC"/>
                </a:solidFill>
                <a:latin typeface="Verdana"/>
                <a:ea typeface="Verdana"/>
                <a:cs typeface="Verdana"/>
              </a:rPr>
              <a:t>Durose</a:t>
            </a:r>
            <a:r>
              <a:rPr lang="en-US" altLang="en-US" sz="3000" dirty="0" smtClean="0">
                <a:solidFill>
                  <a:srgbClr val="0033CC"/>
                </a:solidFill>
                <a:latin typeface="Verdana"/>
                <a:ea typeface="Verdana"/>
                <a:cs typeface="Verdana"/>
              </a:rPr>
              <a:t> et al. (2014) </a:t>
            </a:r>
            <a:r>
              <a:rPr lang="en-US" altLang="en-US" sz="3000" baseline="30000" dirty="0" smtClean="0">
                <a:solidFill>
                  <a:srgbClr val="0033CC"/>
                </a:solidFill>
                <a:latin typeface="Verdana"/>
                <a:ea typeface="Verdana"/>
                <a:cs typeface="Verdana"/>
              </a:rPr>
              <a:t>iv</a:t>
            </a:r>
            <a:r>
              <a:rPr lang="en-US" altLang="en-US" sz="3000" dirty="0">
                <a:solidFill>
                  <a:srgbClr val="0033CC"/>
                </a:solidFill>
                <a:latin typeface="Verdana"/>
                <a:ea typeface="Verdana"/>
                <a:cs typeface="Verdana"/>
              </a:rPr>
              <a:t> </a:t>
            </a:r>
            <a:r>
              <a:rPr lang="en-US" altLang="en-US" sz="3000" dirty="0" smtClean="0">
                <a:solidFill>
                  <a:srgbClr val="0033CC"/>
                </a:solidFill>
                <a:latin typeface="Verdana"/>
                <a:ea typeface="Verdana"/>
                <a:cs typeface="Verdana"/>
              </a:rPr>
              <a:t>Ore &amp; </a:t>
            </a:r>
            <a:r>
              <a:rPr lang="en-US" altLang="en-US" sz="3000" dirty="0" err="1" smtClean="0">
                <a:solidFill>
                  <a:srgbClr val="0033CC"/>
                </a:solidFill>
                <a:latin typeface="Verdana"/>
                <a:ea typeface="Verdana"/>
                <a:cs typeface="Verdana"/>
              </a:rPr>
              <a:t>Birdgen</a:t>
            </a:r>
            <a:r>
              <a:rPr lang="en-US" altLang="en-US" sz="3000" dirty="0" smtClean="0">
                <a:solidFill>
                  <a:srgbClr val="0033CC"/>
                </a:solidFill>
                <a:latin typeface="Verdana"/>
                <a:ea typeface="Verdana"/>
                <a:cs typeface="Verdana"/>
              </a:rPr>
              <a:t> (2003) </a:t>
            </a:r>
            <a:r>
              <a:rPr lang="en-US" altLang="en-US" sz="3000" baseline="30000" dirty="0" smtClean="0">
                <a:solidFill>
                  <a:srgbClr val="0033CC"/>
                </a:solidFill>
                <a:latin typeface="Verdana"/>
                <a:ea typeface="Verdana"/>
                <a:cs typeface="Verdana"/>
              </a:rPr>
              <a:t>v</a:t>
            </a:r>
            <a:r>
              <a:rPr lang="en-US" altLang="en-US" sz="3000" dirty="0">
                <a:solidFill>
                  <a:srgbClr val="0033CC"/>
                </a:solidFill>
                <a:latin typeface="Verdana"/>
                <a:ea typeface="Verdana"/>
                <a:cs typeface="Verdana"/>
              </a:rPr>
              <a:t> </a:t>
            </a:r>
            <a:r>
              <a:rPr lang="en-US" altLang="en-US" sz="3000" dirty="0" err="1" smtClean="0">
                <a:solidFill>
                  <a:srgbClr val="0033CC"/>
                </a:solidFill>
                <a:latin typeface="Verdana"/>
                <a:ea typeface="Verdana"/>
                <a:cs typeface="Verdana"/>
              </a:rPr>
              <a:t>Pettus</a:t>
            </a:r>
            <a:r>
              <a:rPr lang="en-US" altLang="en-US" sz="3000" dirty="0" smtClean="0">
                <a:solidFill>
                  <a:srgbClr val="0033CC"/>
                </a:solidFill>
                <a:latin typeface="Verdana"/>
                <a:ea typeface="Verdana"/>
                <a:cs typeface="Verdana"/>
              </a:rPr>
              <a:t>-Davis &amp; Epperson (2015) </a:t>
            </a:r>
            <a:r>
              <a:rPr lang="en-US" altLang="en-US" sz="3000" baseline="30000" dirty="0" smtClean="0">
                <a:solidFill>
                  <a:srgbClr val="0033CC"/>
                </a:solidFill>
                <a:latin typeface="Verdana"/>
                <a:ea typeface="Verdana"/>
                <a:cs typeface="Verdana"/>
              </a:rPr>
              <a:t>vi </a:t>
            </a:r>
            <a:r>
              <a:rPr lang="en-US" altLang="en-US" sz="3000" dirty="0" err="1" smtClean="0">
                <a:solidFill>
                  <a:srgbClr val="0033CC"/>
                </a:solidFill>
                <a:latin typeface="Verdana"/>
                <a:ea typeface="Verdana"/>
                <a:cs typeface="Verdana"/>
              </a:rPr>
              <a:t>Zimet</a:t>
            </a:r>
            <a:r>
              <a:rPr lang="en-US" altLang="en-US" sz="3000" dirty="0" smtClean="0">
                <a:solidFill>
                  <a:srgbClr val="0033CC"/>
                </a:solidFill>
                <a:latin typeface="Verdana"/>
                <a:ea typeface="Verdana"/>
                <a:cs typeface="Verdana"/>
              </a:rPr>
              <a:t>, </a:t>
            </a:r>
            <a:r>
              <a:rPr lang="en-US" altLang="en-US" sz="3000" dirty="0" err="1" smtClean="0">
                <a:solidFill>
                  <a:srgbClr val="0033CC"/>
                </a:solidFill>
                <a:latin typeface="Verdana"/>
                <a:ea typeface="Verdana"/>
                <a:cs typeface="Verdana"/>
              </a:rPr>
              <a:t>Dahlem</a:t>
            </a:r>
            <a:r>
              <a:rPr lang="en-US" altLang="en-US" sz="3000" dirty="0" smtClean="0">
                <a:solidFill>
                  <a:srgbClr val="0033CC"/>
                </a:solidFill>
                <a:latin typeface="Verdana"/>
                <a:ea typeface="Verdana"/>
                <a:cs typeface="Verdana"/>
              </a:rPr>
              <a:t>, </a:t>
            </a:r>
            <a:r>
              <a:rPr lang="en-US" altLang="en-US" sz="3000" dirty="0" err="1" smtClean="0">
                <a:solidFill>
                  <a:srgbClr val="0033CC"/>
                </a:solidFill>
                <a:latin typeface="Verdana"/>
                <a:ea typeface="Verdana"/>
                <a:cs typeface="Verdana"/>
              </a:rPr>
              <a:t>Zimet</a:t>
            </a:r>
            <a:r>
              <a:rPr lang="en-US" altLang="en-US" sz="3000" dirty="0" smtClean="0">
                <a:solidFill>
                  <a:srgbClr val="0033CC"/>
                </a:solidFill>
                <a:latin typeface="Verdana"/>
                <a:ea typeface="Verdana"/>
                <a:cs typeface="Verdana"/>
              </a:rPr>
              <a:t>, &amp; Farley, 1988   </a:t>
            </a:r>
            <a:r>
              <a:rPr lang="en-US" altLang="en-US" sz="3000" baseline="30000" dirty="0" smtClean="0">
                <a:solidFill>
                  <a:srgbClr val="0033CC"/>
                </a:solidFill>
                <a:latin typeface="Verdana"/>
                <a:ea typeface="Verdana"/>
                <a:cs typeface="Verdana"/>
              </a:rPr>
              <a:t>vii</a:t>
            </a:r>
            <a:r>
              <a:rPr lang="en-US" altLang="en-US" sz="3000" dirty="0" smtClean="0">
                <a:solidFill>
                  <a:srgbClr val="0033CC"/>
                </a:solidFill>
                <a:latin typeface="Verdana"/>
                <a:ea typeface="Verdana"/>
                <a:cs typeface="Verdana"/>
              </a:rPr>
              <a:t> </a:t>
            </a:r>
            <a:r>
              <a:rPr lang="en-US" altLang="en-US" sz="3000" dirty="0" err="1" smtClean="0">
                <a:solidFill>
                  <a:srgbClr val="0033CC"/>
                </a:solidFill>
                <a:latin typeface="Verdana"/>
                <a:ea typeface="Verdana"/>
                <a:cs typeface="Verdana"/>
              </a:rPr>
              <a:t>Fahmy</a:t>
            </a:r>
            <a:r>
              <a:rPr lang="en-US" altLang="en-US" sz="3000" dirty="0" smtClean="0">
                <a:solidFill>
                  <a:srgbClr val="0033CC"/>
                </a:solidFill>
                <a:latin typeface="Verdana"/>
                <a:ea typeface="Verdana"/>
                <a:cs typeface="Verdana"/>
              </a:rPr>
              <a:t>, 2018 </a:t>
            </a:r>
            <a:r>
              <a:rPr lang="en-US" altLang="en-US" sz="3000" baseline="30000" dirty="0" smtClean="0">
                <a:solidFill>
                  <a:srgbClr val="0033CC"/>
                </a:solidFill>
                <a:latin typeface="Verdana"/>
                <a:ea typeface="Verdana"/>
                <a:cs typeface="Verdana"/>
              </a:rPr>
              <a:t>viii</a:t>
            </a:r>
            <a:r>
              <a:rPr lang="en-US" altLang="en-US" sz="3000" dirty="0" smtClean="0">
                <a:solidFill>
                  <a:srgbClr val="0033CC"/>
                </a:solidFill>
                <a:latin typeface="Verdana"/>
                <a:ea typeface="Verdana"/>
                <a:cs typeface="Verdana"/>
              </a:rPr>
              <a:t> </a:t>
            </a:r>
            <a:r>
              <a:rPr lang="en-US" altLang="en-US" sz="3000" dirty="0" err="1" smtClean="0">
                <a:solidFill>
                  <a:srgbClr val="0033CC"/>
                </a:solidFill>
                <a:latin typeface="Verdana"/>
                <a:ea typeface="Verdana"/>
                <a:cs typeface="Verdana"/>
              </a:rPr>
              <a:t>Felitti</a:t>
            </a:r>
            <a:r>
              <a:rPr lang="en-US" altLang="en-US" sz="3000" dirty="0" smtClean="0">
                <a:solidFill>
                  <a:srgbClr val="0033CC"/>
                </a:solidFill>
                <a:latin typeface="Verdana"/>
                <a:ea typeface="Verdana"/>
                <a:cs typeface="Verdana"/>
              </a:rPr>
              <a:t> &amp; </a:t>
            </a:r>
            <a:r>
              <a:rPr lang="en-US" altLang="en-US" sz="3000" dirty="0" err="1" smtClean="0">
                <a:solidFill>
                  <a:srgbClr val="0033CC"/>
                </a:solidFill>
                <a:latin typeface="Verdana"/>
                <a:ea typeface="Verdana"/>
                <a:cs typeface="Verdana"/>
              </a:rPr>
              <a:t>Anda</a:t>
            </a:r>
            <a:r>
              <a:rPr lang="en-US" altLang="en-US" sz="3000" dirty="0" smtClean="0">
                <a:solidFill>
                  <a:srgbClr val="0033CC"/>
                </a:solidFill>
                <a:latin typeface="Verdana"/>
                <a:ea typeface="Verdana"/>
                <a:cs typeface="Verdana"/>
              </a:rPr>
              <a:t> (1998) </a:t>
            </a:r>
            <a:r>
              <a:rPr lang="en-US" altLang="en-US" sz="3000" baseline="30000" dirty="0" smtClean="0">
                <a:solidFill>
                  <a:srgbClr val="0033CC"/>
                </a:solidFill>
                <a:latin typeface="Verdana"/>
                <a:ea typeface="Verdana"/>
                <a:cs typeface="Verdana"/>
              </a:rPr>
              <a:t>ix</a:t>
            </a:r>
            <a:r>
              <a:rPr lang="en-US" altLang="en-US" sz="3000" dirty="0" smtClean="0">
                <a:solidFill>
                  <a:srgbClr val="0033CC"/>
                </a:solidFill>
                <a:latin typeface="Verdana"/>
                <a:ea typeface="Verdana"/>
                <a:cs typeface="Verdana"/>
              </a:rPr>
              <a:t> Duckworth &amp; Quinn (2009)  </a:t>
            </a:r>
            <a:r>
              <a:rPr lang="en-US" altLang="en-US" sz="3000" baseline="30000" dirty="0" smtClean="0">
                <a:solidFill>
                  <a:srgbClr val="0033CC"/>
                </a:solidFill>
                <a:latin typeface="Verdana"/>
                <a:ea typeface="Verdana"/>
                <a:cs typeface="Verdana"/>
              </a:rPr>
              <a:t>x</a:t>
            </a:r>
            <a:r>
              <a:rPr lang="en-US" altLang="en-US" sz="3000" dirty="0" smtClean="0">
                <a:solidFill>
                  <a:srgbClr val="0033CC"/>
                </a:solidFill>
                <a:latin typeface="Verdana"/>
                <a:ea typeface="Verdana"/>
                <a:cs typeface="Verdana"/>
              </a:rPr>
              <a:t> Hager et al. (2010)   </a:t>
            </a:r>
            <a:r>
              <a:rPr lang="en-US" altLang="en-US" sz="4800" dirty="0" smtClean="0">
                <a:solidFill>
                  <a:srgbClr val="CCECFF"/>
                </a:solidFill>
                <a:latin typeface="Verdana" panose="020B0604030504040204" pitchFamily="34" charset="0"/>
              </a:rPr>
              <a:t>			   																 					</a:t>
            </a:r>
            <a:endParaRPr lang="en-US" altLang="en-US" sz="4800" dirty="0">
              <a:solidFill>
                <a:srgbClr val="CCECFF"/>
              </a:solidFill>
              <a:latin typeface="Verdan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2076"/>
    </mc:Choice>
    <mc:Fallback xmlns="">
      <p:transition spd="slow" advTm="2076"/>
    </mc:Fallback>
  </mc:AlternateContent>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FFCC99"/>
      </a:accent1>
      <a:accent2>
        <a:srgbClr val="CC9900"/>
      </a:accent2>
      <a:accent3>
        <a:srgbClr val="FFFFFF"/>
      </a:accent3>
      <a:accent4>
        <a:srgbClr val="000000"/>
      </a:accent4>
      <a:accent5>
        <a:srgbClr val="FFE2CA"/>
      </a:accent5>
      <a:accent6>
        <a:srgbClr val="B98A00"/>
      </a:accent6>
      <a:hlink>
        <a:srgbClr val="996633"/>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FFCC99"/>
        </a:accent1>
        <a:accent2>
          <a:srgbClr val="FF9900"/>
        </a:accent2>
        <a:accent3>
          <a:srgbClr val="FFFFFF"/>
        </a:accent3>
        <a:accent4>
          <a:srgbClr val="000000"/>
        </a:accent4>
        <a:accent5>
          <a:srgbClr val="FFE2CA"/>
        </a:accent5>
        <a:accent6>
          <a:srgbClr val="E78A00"/>
        </a:accent6>
        <a:hlink>
          <a:srgbClr val="996633"/>
        </a:hlink>
        <a:folHlink>
          <a:srgbClr val="B2B2B2"/>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808000"/>
        </a:dk2>
        <a:lt2>
          <a:srgbClr val="666633"/>
        </a:lt2>
        <a:accent1>
          <a:srgbClr val="99CCFF"/>
        </a:accent1>
        <a:accent2>
          <a:srgbClr val="0066FF"/>
        </a:accent2>
        <a:accent3>
          <a:srgbClr val="FFFFFF"/>
        </a:accent3>
        <a:accent4>
          <a:srgbClr val="000000"/>
        </a:accent4>
        <a:accent5>
          <a:srgbClr val="CAE2FF"/>
        </a:accent5>
        <a:accent6>
          <a:srgbClr val="005CE7"/>
        </a:accent6>
        <a:hlink>
          <a:srgbClr val="0033CC"/>
        </a:hlink>
        <a:folHlink>
          <a:srgbClr val="FFCC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FINAL North Saint Louis Symposium Poster HM[1]" id="{6C4AD3A9-C362-F043-A8D9-CED85E064F2E}" vid="{9E7511D6-3754-A84A-A40B-EEC8A053B98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Default Design 9">
    <a:dk1>
      <a:srgbClr val="000000"/>
    </a:dk1>
    <a:lt1>
      <a:srgbClr val="FFFFFF"/>
    </a:lt1>
    <a:dk2>
      <a:srgbClr val="808000"/>
    </a:dk2>
    <a:lt2>
      <a:srgbClr val="666633"/>
    </a:lt2>
    <a:accent1>
      <a:srgbClr val="99CCFF"/>
    </a:accent1>
    <a:accent2>
      <a:srgbClr val="0066FF"/>
    </a:accent2>
    <a:accent3>
      <a:srgbClr val="FFFFFF"/>
    </a:accent3>
    <a:accent4>
      <a:srgbClr val="000000"/>
    </a:accent4>
    <a:accent5>
      <a:srgbClr val="CAE2FF"/>
    </a:accent5>
    <a:accent6>
      <a:srgbClr val="005CE7"/>
    </a:accent6>
    <a:hlink>
      <a:srgbClr val="0033CC"/>
    </a:hlink>
    <a:folHlink>
      <a:srgbClr val="FFCC66"/>
    </a:folHlink>
  </a:clrScheme>
</a:themeOverride>
</file>

<file path=docProps/app.xml><?xml version="1.0" encoding="utf-8"?>
<Properties xmlns="http://schemas.openxmlformats.org/officeDocument/2006/extended-properties" xmlns:vt="http://schemas.openxmlformats.org/officeDocument/2006/docPropsVTypes">
  <Template>Default Design</Template>
  <TotalTime>1834</TotalTime>
  <Words>715</Words>
  <Application>Microsoft Office PowerPoint</Application>
  <PresentationFormat>Custom</PresentationFormat>
  <Paragraphs>198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Dhvanii Raval</dc:creator>
  <cp:lastModifiedBy>Jacob Eikenberry</cp:lastModifiedBy>
  <cp:revision>850</cp:revision>
  <dcterms:created xsi:type="dcterms:W3CDTF">2019-04-26T15:17:59Z</dcterms:created>
  <dcterms:modified xsi:type="dcterms:W3CDTF">2019-12-10T16:20:50Z</dcterms:modified>
</cp:coreProperties>
</file>